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306" r:id="rId2"/>
    <p:sldId id="285" r:id="rId3"/>
    <p:sldId id="258" r:id="rId4"/>
    <p:sldId id="259" r:id="rId5"/>
    <p:sldId id="273" r:id="rId6"/>
    <p:sldId id="283" r:id="rId7"/>
    <p:sldId id="274" r:id="rId8"/>
    <p:sldId id="288" r:id="rId9"/>
    <p:sldId id="284" r:id="rId10"/>
    <p:sldId id="279" r:id="rId11"/>
    <p:sldId id="276" r:id="rId12"/>
    <p:sldId id="302" r:id="rId13"/>
    <p:sldId id="278" r:id="rId14"/>
    <p:sldId id="30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2F4FEBB-920A-4228-AD31-D8A25016521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FEBB0-9DBB-454E-A489-CEDBE28E3702}">
      <dgm:prSet phldrT="[Text]"/>
      <dgm:spPr/>
      <dgm:t>
        <a:bodyPr/>
        <a:lstStyle/>
        <a:p>
          <a:r>
            <a:rPr lang="en-US" dirty="0" smtClean="0"/>
            <a:t>Combat</a:t>
          </a:r>
          <a:endParaRPr lang="en-US" dirty="0"/>
        </a:p>
      </dgm:t>
    </dgm:pt>
    <dgm:pt modelId="{01B12097-7A20-4B14-89E3-6FDF175C23D9}" type="parTrans" cxnId="{19E10945-E585-401F-8DE7-5CF0C160790F}">
      <dgm:prSet/>
      <dgm:spPr/>
      <dgm:t>
        <a:bodyPr/>
        <a:lstStyle/>
        <a:p>
          <a:endParaRPr lang="en-US"/>
        </a:p>
      </dgm:t>
    </dgm:pt>
    <dgm:pt modelId="{1E3478A4-7490-4F73-8912-E2D8226680C8}" type="sibTrans" cxnId="{19E10945-E585-401F-8DE7-5CF0C160790F}">
      <dgm:prSet/>
      <dgm:spPr/>
      <dgm:t>
        <a:bodyPr/>
        <a:lstStyle/>
        <a:p>
          <a:endParaRPr lang="en-US"/>
        </a:p>
      </dgm:t>
    </dgm:pt>
    <dgm:pt modelId="{3B4D8C63-B9C7-4236-8AA2-7AD84F4537AD}">
      <dgm:prSet phldrT="[Text]"/>
      <dgm:spPr/>
      <dgm:t>
        <a:bodyPr/>
        <a:lstStyle/>
        <a:p>
          <a:r>
            <a:rPr lang="en-US" dirty="0" smtClean="0"/>
            <a:t>CRR/SLR</a:t>
          </a:r>
          <a:endParaRPr lang="en-US" dirty="0"/>
        </a:p>
      </dgm:t>
    </dgm:pt>
    <dgm:pt modelId="{F5646B9B-6267-433B-A898-E85F6DEF1342}" type="parTrans" cxnId="{ECBBF5AE-57BC-4686-A954-FCA85B0222E4}">
      <dgm:prSet/>
      <dgm:spPr/>
      <dgm:t>
        <a:bodyPr/>
        <a:lstStyle/>
        <a:p>
          <a:endParaRPr lang="en-US"/>
        </a:p>
      </dgm:t>
    </dgm:pt>
    <dgm:pt modelId="{71BEEA59-2B3D-4500-9311-8CF6B2FBAA5D}" type="sibTrans" cxnId="{ECBBF5AE-57BC-4686-A954-FCA85B0222E4}">
      <dgm:prSet/>
      <dgm:spPr/>
      <dgm:t>
        <a:bodyPr/>
        <a:lstStyle/>
        <a:p>
          <a:endParaRPr lang="en-US"/>
        </a:p>
      </dgm:t>
    </dgm:pt>
    <dgm:pt modelId="{AED4B576-4433-4A7C-8ABC-9E13D7D63F07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▼</a:t>
          </a:r>
          <a:endParaRPr lang="en-US" dirty="0"/>
        </a:p>
      </dgm:t>
    </dgm:pt>
    <dgm:pt modelId="{FF80A164-C089-4E02-AE88-5A0F94F6AD0C}" type="parTrans" cxnId="{D1107137-7265-48C9-919C-B7AED0788330}">
      <dgm:prSet/>
      <dgm:spPr/>
      <dgm:t>
        <a:bodyPr/>
        <a:lstStyle/>
        <a:p>
          <a:endParaRPr lang="en-US"/>
        </a:p>
      </dgm:t>
    </dgm:pt>
    <dgm:pt modelId="{450E2B64-5653-400C-9849-F5324FA88AEB}" type="sibTrans" cxnId="{D1107137-7265-48C9-919C-B7AED0788330}">
      <dgm:prSet/>
      <dgm:spPr/>
      <dgm:t>
        <a:bodyPr/>
        <a:lstStyle/>
        <a:p>
          <a:endParaRPr lang="en-US"/>
        </a:p>
      </dgm:t>
    </dgm:pt>
    <dgm:pt modelId="{7E80D0C8-2816-4EDD-ABE0-31E7F154FFB1}">
      <dgm:prSet phldrT="[Text]"/>
      <dgm:spPr/>
      <dgm:t>
        <a:bodyPr/>
        <a:lstStyle/>
        <a:p>
          <a:r>
            <a:rPr lang="en-US" dirty="0" smtClean="0"/>
            <a:t>Inflation</a:t>
          </a:r>
          <a:endParaRPr lang="en-US" dirty="0"/>
        </a:p>
      </dgm:t>
    </dgm:pt>
    <dgm:pt modelId="{0261F9EE-DDC2-4A1D-A617-F309F0C6E340}" type="parTrans" cxnId="{34F1F72D-F2AA-4AE8-9D07-B7D58A6D2BEE}">
      <dgm:prSet/>
      <dgm:spPr/>
      <dgm:t>
        <a:bodyPr/>
        <a:lstStyle/>
        <a:p>
          <a:endParaRPr lang="en-US"/>
        </a:p>
      </dgm:t>
    </dgm:pt>
    <dgm:pt modelId="{F1D836A5-71B5-4B71-856D-BFCB7AAADC11}" type="sibTrans" cxnId="{34F1F72D-F2AA-4AE8-9D07-B7D58A6D2BEE}">
      <dgm:prSet/>
      <dgm:spPr/>
      <dgm:t>
        <a:bodyPr/>
        <a:lstStyle/>
        <a:p>
          <a:endParaRPr lang="en-US"/>
        </a:p>
      </dgm:t>
    </dgm:pt>
    <dgm:pt modelId="{7BECF683-C79B-49CA-96DC-0AB3C1CC98A7}">
      <dgm:prSet phldrT="[Text]"/>
      <dgm:spPr/>
      <dgm:t>
        <a:bodyPr/>
        <a:lstStyle/>
        <a:p>
          <a:r>
            <a:rPr lang="en-US" dirty="0" smtClean="0"/>
            <a:t>Deflation</a:t>
          </a:r>
          <a:endParaRPr lang="en-US" dirty="0"/>
        </a:p>
      </dgm:t>
    </dgm:pt>
    <dgm:pt modelId="{77350F09-795A-46F9-B4FB-EB2A40A85EA4}" type="parTrans" cxnId="{7319887E-57A5-4596-930E-5F58D25845FC}">
      <dgm:prSet/>
      <dgm:spPr/>
      <dgm:t>
        <a:bodyPr/>
        <a:lstStyle/>
        <a:p>
          <a:endParaRPr lang="en-US"/>
        </a:p>
      </dgm:t>
    </dgm:pt>
    <dgm:pt modelId="{742E1049-D578-409B-ADF6-604682487DAF}" type="sibTrans" cxnId="{7319887E-57A5-4596-930E-5F58D25845FC}">
      <dgm:prSet/>
      <dgm:spPr/>
      <dgm:t>
        <a:bodyPr/>
        <a:lstStyle/>
        <a:p>
          <a:endParaRPr lang="en-US"/>
        </a:p>
      </dgm:t>
    </dgm:pt>
    <dgm:pt modelId="{0F0361C0-527E-42CF-86F4-3D8CD871AFA0}">
      <dgm:prSet phldrT="[Text]"/>
      <dgm:spPr/>
      <dgm:t>
        <a:bodyPr/>
        <a:lstStyle/>
        <a:p>
          <a:r>
            <a:rPr lang="en-US" dirty="0" smtClean="0"/>
            <a:t>Money?</a:t>
          </a:r>
          <a:endParaRPr lang="en-US" dirty="0"/>
        </a:p>
      </dgm:t>
    </dgm:pt>
    <dgm:pt modelId="{CB9BB719-549D-43D6-8AE0-2F200E086A45}" type="parTrans" cxnId="{6D0F181E-09F0-430C-BF99-A3C8DCEA83B2}">
      <dgm:prSet/>
      <dgm:spPr/>
      <dgm:t>
        <a:bodyPr/>
        <a:lstStyle/>
        <a:p>
          <a:endParaRPr lang="en-US"/>
        </a:p>
      </dgm:t>
    </dgm:pt>
    <dgm:pt modelId="{25E60352-6D02-4945-B346-CEF0B23F9F52}" type="sibTrans" cxnId="{6D0F181E-09F0-430C-BF99-A3C8DCEA83B2}">
      <dgm:prSet/>
      <dgm:spPr/>
      <dgm:t>
        <a:bodyPr/>
        <a:lstStyle/>
        <a:p>
          <a:endParaRPr lang="en-US"/>
        </a:p>
      </dgm:t>
    </dgm:pt>
    <dgm:pt modelId="{2A6624A6-82BC-44BF-862D-C4CA2D1CA166}">
      <dgm:prSet phldrT="[Text]"/>
      <dgm:spPr/>
      <dgm:t>
        <a:bodyPr/>
        <a:lstStyle/>
        <a:p>
          <a:r>
            <a:rPr lang="en-US" dirty="0" smtClean="0"/>
            <a:t>Tight / Dear</a:t>
          </a:r>
          <a:endParaRPr lang="en-US" dirty="0"/>
        </a:p>
      </dgm:t>
    </dgm:pt>
    <dgm:pt modelId="{BD373CBD-51CE-4BEC-A649-C7503324CA07}" type="parTrans" cxnId="{464543B1-C1EB-412E-94A9-9A37085E118C}">
      <dgm:prSet/>
      <dgm:spPr/>
      <dgm:t>
        <a:bodyPr/>
        <a:lstStyle/>
        <a:p>
          <a:endParaRPr lang="en-US"/>
        </a:p>
      </dgm:t>
    </dgm:pt>
    <dgm:pt modelId="{2F1D4733-3144-46D1-A933-B09D8478B77E}" type="sibTrans" cxnId="{464543B1-C1EB-412E-94A9-9A37085E118C}">
      <dgm:prSet/>
      <dgm:spPr/>
      <dgm:t>
        <a:bodyPr/>
        <a:lstStyle/>
        <a:p>
          <a:endParaRPr lang="en-US"/>
        </a:p>
      </dgm:t>
    </dgm:pt>
    <dgm:pt modelId="{0D71CC5B-F590-41B3-9E7C-BA6E44CAFF13}">
      <dgm:prSet phldrT="[Text]"/>
      <dgm:spPr/>
      <dgm:t>
        <a:bodyPr/>
        <a:lstStyle/>
        <a:p>
          <a:r>
            <a:rPr lang="en-US" dirty="0" smtClean="0"/>
            <a:t>Easy / Cheap</a:t>
          </a:r>
          <a:endParaRPr lang="en-US" dirty="0"/>
        </a:p>
      </dgm:t>
    </dgm:pt>
    <dgm:pt modelId="{FA155530-A5FD-45FE-B6D7-A89C44FEE54C}" type="parTrans" cxnId="{AF2E4E65-DC8B-4835-8B15-EC7F637F9E3F}">
      <dgm:prSet/>
      <dgm:spPr/>
      <dgm:t>
        <a:bodyPr/>
        <a:lstStyle/>
        <a:p>
          <a:endParaRPr lang="en-US"/>
        </a:p>
      </dgm:t>
    </dgm:pt>
    <dgm:pt modelId="{991BE43B-7F5A-4DDD-9CA6-1BF3CAE2EEEF}" type="sibTrans" cxnId="{AF2E4E65-DC8B-4835-8B15-EC7F637F9E3F}">
      <dgm:prSet/>
      <dgm:spPr/>
      <dgm:t>
        <a:bodyPr/>
        <a:lstStyle/>
        <a:p>
          <a:endParaRPr lang="en-US"/>
        </a:p>
      </dgm:t>
    </dgm:pt>
    <dgm:pt modelId="{26ACFA55-5DD7-4774-A115-0B3E1591663E}">
      <dgm:prSet phldrT="[Text]"/>
      <dgm:spPr/>
      <dgm:t>
        <a:bodyPr/>
        <a:lstStyle/>
        <a:p>
          <a:r>
            <a:rPr lang="en-US" dirty="0" smtClean="0"/>
            <a:t>▲</a:t>
          </a:r>
          <a:endParaRPr lang="en-US" dirty="0"/>
        </a:p>
      </dgm:t>
    </dgm:pt>
    <dgm:pt modelId="{59C3546E-CE30-468D-AC2D-E32FEB0C2B66}" type="parTrans" cxnId="{A15430F2-EE3E-4753-AB82-5935E03694A1}">
      <dgm:prSet/>
      <dgm:spPr/>
      <dgm:t>
        <a:bodyPr/>
        <a:lstStyle/>
        <a:p>
          <a:endParaRPr lang="en-US"/>
        </a:p>
      </dgm:t>
    </dgm:pt>
    <dgm:pt modelId="{3BA92526-6B18-47B5-8BC3-7F013628213B}" type="sibTrans" cxnId="{A15430F2-EE3E-4753-AB82-5935E03694A1}">
      <dgm:prSet/>
      <dgm:spPr/>
      <dgm:t>
        <a:bodyPr/>
        <a:lstStyle/>
        <a:p>
          <a:endParaRPr lang="en-US"/>
        </a:p>
      </dgm:t>
    </dgm:pt>
    <dgm:pt modelId="{3D2F0965-A43D-46BC-BE93-690BFC5E0C7E}">
      <dgm:prSet phldrT="[Text]"/>
      <dgm:spPr/>
      <dgm:t>
        <a:bodyPr/>
        <a:lstStyle/>
        <a:p>
          <a:r>
            <a:rPr lang="en-US" dirty="0" smtClean="0"/>
            <a:t>Policy Rate (Repo Rate)</a:t>
          </a:r>
          <a:endParaRPr lang="en-US" dirty="0"/>
        </a:p>
      </dgm:t>
    </dgm:pt>
    <dgm:pt modelId="{8ADF6AEF-6D6E-447E-9BE3-72BAEE7E1C17}" type="parTrans" cxnId="{2908E770-E2E9-41C4-9195-D50A504FAFDB}">
      <dgm:prSet/>
      <dgm:spPr/>
      <dgm:t>
        <a:bodyPr/>
        <a:lstStyle/>
        <a:p>
          <a:endParaRPr lang="en-US"/>
        </a:p>
      </dgm:t>
    </dgm:pt>
    <dgm:pt modelId="{DB43B3CE-C5BE-461A-A7AF-B7361261AA1F}" type="sibTrans" cxnId="{2908E770-E2E9-41C4-9195-D50A504FAFDB}">
      <dgm:prSet/>
      <dgm:spPr/>
      <dgm:t>
        <a:bodyPr/>
        <a:lstStyle/>
        <a:p>
          <a:endParaRPr lang="en-US"/>
        </a:p>
      </dgm:t>
    </dgm:pt>
    <dgm:pt modelId="{7EE8B6C5-7AF5-437D-90B8-336130D71D19}">
      <dgm:prSet phldrT="[Text]"/>
      <dgm:spPr/>
      <dgm:t>
        <a:bodyPr/>
        <a:lstStyle/>
        <a:p>
          <a:r>
            <a:rPr lang="en-US" dirty="0" smtClean="0"/>
            <a:t>▲ (hike)</a:t>
          </a:r>
          <a:endParaRPr lang="en-US" dirty="0"/>
        </a:p>
      </dgm:t>
    </dgm:pt>
    <dgm:pt modelId="{6C533B81-C8FF-483D-9BD4-5C47A06B3337}" type="parTrans" cxnId="{1AB0DBE8-C5A6-42E6-BB35-FFCD280B7AC1}">
      <dgm:prSet/>
      <dgm:spPr/>
      <dgm:t>
        <a:bodyPr/>
        <a:lstStyle/>
        <a:p>
          <a:endParaRPr lang="en-US"/>
        </a:p>
      </dgm:t>
    </dgm:pt>
    <dgm:pt modelId="{A4A4B806-44CB-42B2-BC1D-46E7288126CF}" type="sibTrans" cxnId="{1AB0DBE8-C5A6-42E6-BB35-FFCD280B7AC1}">
      <dgm:prSet/>
      <dgm:spPr/>
      <dgm:t>
        <a:bodyPr/>
        <a:lstStyle/>
        <a:p>
          <a:endParaRPr lang="en-US"/>
        </a:p>
      </dgm:t>
    </dgm:pt>
    <dgm:pt modelId="{BE39232C-A59D-4283-AB80-E0FF85C28AA0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▼</a:t>
          </a:r>
          <a:endParaRPr lang="en-US" dirty="0"/>
        </a:p>
      </dgm:t>
    </dgm:pt>
    <dgm:pt modelId="{5D6A5E30-6EDC-46B0-8849-87221080D815}" type="parTrans" cxnId="{40A6519E-5CD4-4AB3-9CDA-C3FADFAE8E1A}">
      <dgm:prSet/>
      <dgm:spPr/>
      <dgm:t>
        <a:bodyPr/>
        <a:lstStyle/>
        <a:p>
          <a:endParaRPr lang="en-US"/>
        </a:p>
      </dgm:t>
    </dgm:pt>
    <dgm:pt modelId="{66CCB3F1-AD9D-4C89-839E-C7E9EF2CBE3D}" type="sibTrans" cxnId="{40A6519E-5CD4-4AB3-9CDA-C3FADFAE8E1A}">
      <dgm:prSet/>
      <dgm:spPr/>
      <dgm:t>
        <a:bodyPr/>
        <a:lstStyle/>
        <a:p>
          <a:endParaRPr lang="en-US"/>
        </a:p>
      </dgm:t>
    </dgm:pt>
    <dgm:pt modelId="{56764A60-0D42-45EF-A0AC-F2A6174ED0AE}">
      <dgm:prSet phldrT="[Text]"/>
      <dgm:spPr/>
      <dgm:t>
        <a:bodyPr/>
        <a:lstStyle/>
        <a:p>
          <a:r>
            <a:rPr lang="en-US" smtClean="0"/>
            <a:t>OMO|MSS*</a:t>
          </a:r>
          <a:endParaRPr lang="en-US" dirty="0"/>
        </a:p>
      </dgm:t>
    </dgm:pt>
    <dgm:pt modelId="{D2B0EF18-0D0C-43FD-AC46-B53407AC3369}" type="parTrans" cxnId="{E578A8D1-6DFD-4CDE-8AD6-7CF771B6E05F}">
      <dgm:prSet/>
      <dgm:spPr/>
      <dgm:t>
        <a:bodyPr/>
        <a:lstStyle/>
        <a:p>
          <a:endParaRPr lang="en-US"/>
        </a:p>
      </dgm:t>
    </dgm:pt>
    <dgm:pt modelId="{392288F2-C0EA-4F89-8639-92EDE7AF2F25}" type="sibTrans" cxnId="{E578A8D1-6DFD-4CDE-8AD6-7CF771B6E05F}">
      <dgm:prSet/>
      <dgm:spPr/>
      <dgm:t>
        <a:bodyPr/>
        <a:lstStyle/>
        <a:p>
          <a:endParaRPr lang="en-US"/>
        </a:p>
      </dgm:t>
    </dgm:pt>
    <dgm:pt modelId="{D55B2FFF-B117-43A9-A94D-17DC1E771B4E}">
      <dgm:prSet phldrT="[Text]"/>
      <dgm:spPr/>
      <dgm:t>
        <a:bodyPr/>
        <a:lstStyle/>
        <a:p>
          <a:r>
            <a:rPr lang="en-US" dirty="0" smtClean="0"/>
            <a:t>Sell</a:t>
          </a:r>
          <a:endParaRPr lang="en-US" dirty="0"/>
        </a:p>
      </dgm:t>
    </dgm:pt>
    <dgm:pt modelId="{E9C58523-9982-42F9-81B3-98DF0C33EAC5}" type="parTrans" cxnId="{1F2A7CDE-C85D-44ED-9635-4D7431538EAC}">
      <dgm:prSet/>
      <dgm:spPr/>
      <dgm:t>
        <a:bodyPr/>
        <a:lstStyle/>
        <a:p>
          <a:endParaRPr lang="en-US"/>
        </a:p>
      </dgm:t>
    </dgm:pt>
    <dgm:pt modelId="{BC8EF729-FE3A-4031-BCF1-A4D4446E851B}" type="sibTrans" cxnId="{1F2A7CDE-C85D-44ED-9635-4D7431538EAC}">
      <dgm:prSet/>
      <dgm:spPr/>
      <dgm:t>
        <a:bodyPr/>
        <a:lstStyle/>
        <a:p>
          <a:endParaRPr lang="en-US"/>
        </a:p>
      </dgm:t>
    </dgm:pt>
    <dgm:pt modelId="{4DE51473-8ABB-41E3-B0D5-D1C84EE3BD8D}">
      <dgm:prSet phldrT="[Text]"/>
      <dgm:spPr/>
      <dgm:t>
        <a:bodyPr/>
        <a:lstStyle/>
        <a:p>
          <a:r>
            <a:rPr lang="en-US" dirty="0" smtClean="0"/>
            <a:t>Buy</a:t>
          </a:r>
          <a:endParaRPr lang="en-US" dirty="0"/>
        </a:p>
      </dgm:t>
    </dgm:pt>
    <dgm:pt modelId="{5BF5FB0A-DCC9-42AC-AFDC-67465BA4E039}" type="parTrans" cxnId="{2534B843-A32C-47E6-B060-4DBB7F38D535}">
      <dgm:prSet/>
      <dgm:spPr/>
      <dgm:t>
        <a:bodyPr/>
        <a:lstStyle/>
        <a:p>
          <a:endParaRPr lang="en-US"/>
        </a:p>
      </dgm:t>
    </dgm:pt>
    <dgm:pt modelId="{713BAAA5-DCD8-4F47-92DA-02F9B02FEF50}" type="sibTrans" cxnId="{2534B843-A32C-47E6-B060-4DBB7F38D535}">
      <dgm:prSet/>
      <dgm:spPr/>
      <dgm:t>
        <a:bodyPr/>
        <a:lstStyle/>
        <a:p>
          <a:endParaRPr lang="en-US"/>
        </a:p>
      </dgm:t>
    </dgm:pt>
    <dgm:pt modelId="{CF038416-3148-4C2E-A885-C19DD62582DB}">
      <dgm:prSet phldrT="[Text]"/>
      <dgm:spPr/>
      <dgm:t>
        <a:bodyPr/>
        <a:lstStyle/>
        <a:p>
          <a:r>
            <a:rPr lang="en-US" dirty="0" smtClean="0"/>
            <a:t>Money supply</a:t>
          </a:r>
          <a:endParaRPr lang="en-US" dirty="0"/>
        </a:p>
      </dgm:t>
    </dgm:pt>
    <dgm:pt modelId="{F38E2514-9770-4531-A514-DBF16F116F63}" type="parTrans" cxnId="{53BCEF71-2B3B-4FE6-8C19-D787E511BE0F}">
      <dgm:prSet/>
      <dgm:spPr/>
      <dgm:t>
        <a:bodyPr/>
        <a:lstStyle/>
        <a:p>
          <a:endParaRPr lang="en-US"/>
        </a:p>
      </dgm:t>
    </dgm:pt>
    <dgm:pt modelId="{A201A53F-85B5-47F5-8EF5-1B6783BD125F}" type="sibTrans" cxnId="{53BCEF71-2B3B-4FE6-8C19-D787E511BE0F}">
      <dgm:prSet/>
      <dgm:spPr/>
      <dgm:t>
        <a:bodyPr/>
        <a:lstStyle/>
        <a:p>
          <a:endParaRPr lang="en-US"/>
        </a:p>
      </dgm:t>
    </dgm:pt>
    <dgm:pt modelId="{ECDCF5B1-7800-4B09-AA9B-EFE19D1BB28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▼</a:t>
          </a:r>
          <a:endParaRPr lang="en-US" dirty="0"/>
        </a:p>
      </dgm:t>
    </dgm:pt>
    <dgm:pt modelId="{142842B6-0BD1-41F6-A2E2-844D96541791}" type="parTrans" cxnId="{52E66E06-579B-4F48-A6DB-23C63F5DA1E3}">
      <dgm:prSet/>
      <dgm:spPr/>
      <dgm:t>
        <a:bodyPr/>
        <a:lstStyle/>
        <a:p>
          <a:endParaRPr lang="en-US"/>
        </a:p>
      </dgm:t>
    </dgm:pt>
    <dgm:pt modelId="{3757C360-858C-42BC-AFEF-60A738293E24}" type="sibTrans" cxnId="{52E66E06-579B-4F48-A6DB-23C63F5DA1E3}">
      <dgm:prSet/>
      <dgm:spPr/>
      <dgm:t>
        <a:bodyPr/>
        <a:lstStyle/>
        <a:p>
          <a:endParaRPr lang="en-US"/>
        </a:p>
      </dgm:t>
    </dgm:pt>
    <dgm:pt modelId="{EDB461DC-C04B-47EB-849B-F752AB528CB2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▲</a:t>
          </a:r>
          <a:endParaRPr lang="en-US" dirty="0"/>
        </a:p>
      </dgm:t>
    </dgm:pt>
    <dgm:pt modelId="{0B1DE53E-014F-4F06-BBEE-C4C7FED19DFF}" type="parTrans" cxnId="{AE829A68-1EE2-4E69-A954-4B34C62682E5}">
      <dgm:prSet/>
      <dgm:spPr/>
      <dgm:t>
        <a:bodyPr/>
        <a:lstStyle/>
        <a:p>
          <a:endParaRPr lang="en-US"/>
        </a:p>
      </dgm:t>
    </dgm:pt>
    <dgm:pt modelId="{97F3143D-D60D-4EE4-AB41-7AD71C75F630}" type="sibTrans" cxnId="{AE829A68-1EE2-4E69-A954-4B34C62682E5}">
      <dgm:prSet/>
      <dgm:spPr/>
      <dgm:t>
        <a:bodyPr/>
        <a:lstStyle/>
        <a:p>
          <a:endParaRPr lang="en-US"/>
        </a:p>
      </dgm:t>
    </dgm:pt>
    <dgm:pt modelId="{64321754-AD5B-4C07-8D77-06A37D4CEE66}" type="pres">
      <dgm:prSet presAssocID="{92F4FEBB-920A-4228-AD31-D8A25016521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27EEC53-2972-429B-8810-D4D99F33C45F}" type="pres">
      <dgm:prSet presAssocID="{4F5FEBB0-9DBB-454E-A489-CEDBE28E3702}" presName="horFlow" presStyleCnt="0"/>
      <dgm:spPr/>
    </dgm:pt>
    <dgm:pt modelId="{39B7407B-2AB8-49A8-8AF4-82784044E43D}" type="pres">
      <dgm:prSet presAssocID="{4F5FEBB0-9DBB-454E-A489-CEDBE28E3702}" presName="bigChev" presStyleLbl="node1" presStyleIdx="0" presStyleCnt="6" custScaleX="146564"/>
      <dgm:spPr/>
      <dgm:t>
        <a:bodyPr/>
        <a:lstStyle/>
        <a:p>
          <a:endParaRPr lang="en-US"/>
        </a:p>
      </dgm:t>
    </dgm:pt>
    <dgm:pt modelId="{95EA08F9-413E-4AB3-8894-D83B70D4191C}" type="pres">
      <dgm:prSet presAssocID="{0261F9EE-DDC2-4A1D-A617-F309F0C6E340}" presName="parTrans" presStyleCnt="0"/>
      <dgm:spPr/>
    </dgm:pt>
    <dgm:pt modelId="{9BA8E901-4F2C-4413-AEB1-30E519BCC3D8}" type="pres">
      <dgm:prSet presAssocID="{7E80D0C8-2816-4EDD-ABE0-31E7F154FFB1}" presName="node" presStyleLbl="alignAccFollowNode1" presStyleIdx="0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A91E98-5D6A-47E3-82A8-750C2A8BDDD3}" type="pres">
      <dgm:prSet presAssocID="{F1D836A5-71B5-4B71-856D-BFCB7AAADC11}" presName="sibTrans" presStyleCnt="0"/>
      <dgm:spPr/>
    </dgm:pt>
    <dgm:pt modelId="{F6758218-6559-4511-AFDE-13B4C6505DAE}" type="pres">
      <dgm:prSet presAssocID="{7BECF683-C79B-49CA-96DC-0AB3C1CC98A7}" presName="node" presStyleLbl="alignAccFollowNode1" presStyleIdx="1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9BB200-9527-498D-BE27-9BB143473EF6}" type="pres">
      <dgm:prSet presAssocID="{4F5FEBB0-9DBB-454E-A489-CEDBE28E3702}" presName="vSp" presStyleCnt="0"/>
      <dgm:spPr/>
    </dgm:pt>
    <dgm:pt modelId="{B96CCECD-C1AE-40A1-B59C-C63E885E887C}" type="pres">
      <dgm:prSet presAssocID="{0F0361C0-527E-42CF-86F4-3D8CD871AFA0}" presName="horFlow" presStyleCnt="0"/>
      <dgm:spPr/>
    </dgm:pt>
    <dgm:pt modelId="{275FCE47-43E0-48B9-A485-95D90BA45A4A}" type="pres">
      <dgm:prSet presAssocID="{0F0361C0-527E-42CF-86F4-3D8CD871AFA0}" presName="bigChev" presStyleLbl="node1" presStyleIdx="1" presStyleCnt="6" custScaleX="146564"/>
      <dgm:spPr/>
      <dgm:t>
        <a:bodyPr/>
        <a:lstStyle/>
        <a:p>
          <a:endParaRPr lang="en-US"/>
        </a:p>
      </dgm:t>
    </dgm:pt>
    <dgm:pt modelId="{4ABB432F-F513-4C2B-91CA-3D692E45CE44}" type="pres">
      <dgm:prSet presAssocID="{BD373CBD-51CE-4BEC-A649-C7503324CA07}" presName="parTrans" presStyleCnt="0"/>
      <dgm:spPr/>
    </dgm:pt>
    <dgm:pt modelId="{D1BFD676-7BA3-4EE2-B17F-C11FE4AAFBFD}" type="pres">
      <dgm:prSet presAssocID="{2A6624A6-82BC-44BF-862D-C4CA2D1CA166}" presName="node" presStyleLbl="alignAccFollowNode1" presStyleIdx="2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11CA7-05B6-4C1F-9AD7-527B82529240}" type="pres">
      <dgm:prSet presAssocID="{2F1D4733-3144-46D1-A933-B09D8478B77E}" presName="sibTrans" presStyleCnt="0"/>
      <dgm:spPr/>
    </dgm:pt>
    <dgm:pt modelId="{E96EFA95-CC63-43AB-9DD8-90D204122696}" type="pres">
      <dgm:prSet presAssocID="{0D71CC5B-F590-41B3-9E7C-BA6E44CAFF13}" presName="node" presStyleLbl="alignAccFollowNode1" presStyleIdx="3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EF94-DBB7-4478-BC22-B64DB8EDB66D}" type="pres">
      <dgm:prSet presAssocID="{0F0361C0-527E-42CF-86F4-3D8CD871AFA0}" presName="vSp" presStyleCnt="0"/>
      <dgm:spPr/>
    </dgm:pt>
    <dgm:pt modelId="{977DD9D9-0255-43F6-A4A4-5E021EA0861F}" type="pres">
      <dgm:prSet presAssocID="{CF038416-3148-4C2E-A885-C19DD62582DB}" presName="horFlow" presStyleCnt="0"/>
      <dgm:spPr/>
    </dgm:pt>
    <dgm:pt modelId="{4B729C95-4330-4148-B213-32A6F00B4072}" type="pres">
      <dgm:prSet presAssocID="{CF038416-3148-4C2E-A885-C19DD62582DB}" presName="bigChev" presStyleLbl="node1" presStyleIdx="2" presStyleCnt="6" custScaleX="145196"/>
      <dgm:spPr/>
      <dgm:t>
        <a:bodyPr/>
        <a:lstStyle/>
        <a:p>
          <a:endParaRPr lang="en-US"/>
        </a:p>
      </dgm:t>
    </dgm:pt>
    <dgm:pt modelId="{B1909625-391F-449A-9E81-5E3DB05FC441}" type="pres">
      <dgm:prSet presAssocID="{142842B6-0BD1-41F6-A2E2-844D96541791}" presName="parTrans" presStyleCnt="0"/>
      <dgm:spPr/>
    </dgm:pt>
    <dgm:pt modelId="{8D5D9007-CF33-49B5-AC4E-48D47A2C09B4}" type="pres">
      <dgm:prSet presAssocID="{ECDCF5B1-7800-4B09-AA9B-EFE19D1BB28F}" presName="node" presStyleLbl="alignAccFollowNode1" presStyleIdx="4" presStyleCnt="12" custScaleX="1451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4CCFFF-7388-4ABC-9017-CE803B60F600}" type="pres">
      <dgm:prSet presAssocID="{3757C360-858C-42BC-AFEF-60A738293E24}" presName="sibTrans" presStyleCnt="0"/>
      <dgm:spPr/>
    </dgm:pt>
    <dgm:pt modelId="{68D4C71B-AD7E-4660-A079-B6220ECFBB13}" type="pres">
      <dgm:prSet presAssocID="{EDB461DC-C04B-47EB-849B-F752AB528CB2}" presName="node" presStyleLbl="alignAccFollowNode1" presStyleIdx="5" presStyleCnt="12" custScaleX="1451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0300FB-21C7-4CEB-AA74-22811D81E651}" type="pres">
      <dgm:prSet presAssocID="{CF038416-3148-4C2E-A885-C19DD62582DB}" presName="vSp" presStyleCnt="0"/>
      <dgm:spPr/>
    </dgm:pt>
    <dgm:pt modelId="{AFE73A07-8CCB-4F80-89A1-576541996011}" type="pres">
      <dgm:prSet presAssocID="{3B4D8C63-B9C7-4236-8AA2-7AD84F4537AD}" presName="horFlow" presStyleCnt="0"/>
      <dgm:spPr/>
    </dgm:pt>
    <dgm:pt modelId="{7FB618B3-B0AA-49A0-A29D-06DE778D713E}" type="pres">
      <dgm:prSet presAssocID="{3B4D8C63-B9C7-4236-8AA2-7AD84F4537AD}" presName="bigChev" presStyleLbl="node1" presStyleIdx="3" presStyleCnt="6" custScaleX="146564"/>
      <dgm:spPr/>
      <dgm:t>
        <a:bodyPr/>
        <a:lstStyle/>
        <a:p>
          <a:endParaRPr lang="en-US"/>
        </a:p>
      </dgm:t>
    </dgm:pt>
    <dgm:pt modelId="{217E0058-8611-41C1-A4A3-1C8383084BEA}" type="pres">
      <dgm:prSet presAssocID="{59C3546E-CE30-468D-AC2D-E32FEB0C2B66}" presName="parTrans" presStyleCnt="0"/>
      <dgm:spPr/>
    </dgm:pt>
    <dgm:pt modelId="{6C3BAA77-48E8-47D3-9E75-33E26DBBF6FC}" type="pres">
      <dgm:prSet presAssocID="{26ACFA55-5DD7-4774-A115-0B3E1591663E}" presName="node" presStyleLbl="alignAccFollowNode1" presStyleIdx="6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5D7983-67B8-43FB-B06A-3F7D97FEE74F}" type="pres">
      <dgm:prSet presAssocID="{3BA92526-6B18-47B5-8BC3-7F013628213B}" presName="sibTrans" presStyleCnt="0"/>
      <dgm:spPr/>
    </dgm:pt>
    <dgm:pt modelId="{83A3A800-AA53-41C6-B5F0-41475BC1EF26}" type="pres">
      <dgm:prSet presAssocID="{AED4B576-4433-4A7C-8ABC-9E13D7D63F07}" presName="node" presStyleLbl="alignAccFollowNode1" presStyleIdx="7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1BA277-4EE2-4EC8-A774-3FD20F4288EA}" type="pres">
      <dgm:prSet presAssocID="{3B4D8C63-B9C7-4236-8AA2-7AD84F4537AD}" presName="vSp" presStyleCnt="0"/>
      <dgm:spPr/>
    </dgm:pt>
    <dgm:pt modelId="{4DCA7096-C269-4F20-82FB-5634A91EA529}" type="pres">
      <dgm:prSet presAssocID="{3D2F0965-A43D-46BC-BE93-690BFC5E0C7E}" presName="horFlow" presStyleCnt="0"/>
      <dgm:spPr/>
    </dgm:pt>
    <dgm:pt modelId="{49670A67-EEB4-4DD8-85C4-7C9AB76783B2}" type="pres">
      <dgm:prSet presAssocID="{3D2F0965-A43D-46BC-BE93-690BFC5E0C7E}" presName="bigChev" presStyleLbl="node1" presStyleIdx="4" presStyleCnt="6" custScaleX="146564"/>
      <dgm:spPr/>
      <dgm:t>
        <a:bodyPr/>
        <a:lstStyle/>
        <a:p>
          <a:endParaRPr lang="en-US"/>
        </a:p>
      </dgm:t>
    </dgm:pt>
    <dgm:pt modelId="{274D8DA0-38F6-4227-8EB0-918955C92FA5}" type="pres">
      <dgm:prSet presAssocID="{6C533B81-C8FF-483D-9BD4-5C47A06B3337}" presName="parTrans" presStyleCnt="0"/>
      <dgm:spPr/>
    </dgm:pt>
    <dgm:pt modelId="{2D5A66F6-3F03-4DF8-A2E8-0CDBDC786E02}" type="pres">
      <dgm:prSet presAssocID="{7EE8B6C5-7AF5-437D-90B8-336130D71D19}" presName="node" presStyleLbl="alignAccFollowNode1" presStyleIdx="8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EF348-4A0A-4BE0-A117-ABF636DDD2D8}" type="pres">
      <dgm:prSet presAssocID="{A4A4B806-44CB-42B2-BC1D-46E7288126CF}" presName="sibTrans" presStyleCnt="0"/>
      <dgm:spPr/>
    </dgm:pt>
    <dgm:pt modelId="{AEF368E0-42F0-4F16-8B67-B6337C9EECA9}" type="pres">
      <dgm:prSet presAssocID="{BE39232C-A59D-4283-AB80-E0FF85C28AA0}" presName="node" presStyleLbl="alignAccFollowNode1" presStyleIdx="9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97824-2DED-4F81-B9A9-60B49A974BDF}" type="pres">
      <dgm:prSet presAssocID="{3D2F0965-A43D-46BC-BE93-690BFC5E0C7E}" presName="vSp" presStyleCnt="0"/>
      <dgm:spPr/>
    </dgm:pt>
    <dgm:pt modelId="{09738768-C213-4F7C-BCB5-19B6A45D0C86}" type="pres">
      <dgm:prSet presAssocID="{56764A60-0D42-45EF-A0AC-F2A6174ED0AE}" presName="horFlow" presStyleCnt="0"/>
      <dgm:spPr/>
    </dgm:pt>
    <dgm:pt modelId="{F2B88AFB-B3FA-45EA-A349-EFF96B415CE8}" type="pres">
      <dgm:prSet presAssocID="{56764A60-0D42-45EF-A0AC-F2A6174ED0AE}" presName="bigChev" presStyleLbl="node1" presStyleIdx="5" presStyleCnt="6" custScaleX="146564"/>
      <dgm:spPr/>
      <dgm:t>
        <a:bodyPr/>
        <a:lstStyle/>
        <a:p>
          <a:endParaRPr lang="en-US"/>
        </a:p>
      </dgm:t>
    </dgm:pt>
    <dgm:pt modelId="{B019B41D-E599-4D2A-B00E-CEB727019711}" type="pres">
      <dgm:prSet presAssocID="{E9C58523-9982-42F9-81B3-98DF0C33EAC5}" presName="parTrans" presStyleCnt="0"/>
      <dgm:spPr/>
    </dgm:pt>
    <dgm:pt modelId="{6F5DC43A-1940-4420-8581-B9C97D3099B6}" type="pres">
      <dgm:prSet presAssocID="{D55B2FFF-B117-43A9-A94D-17DC1E771B4E}" presName="node" presStyleLbl="alignAccFollowNode1" presStyleIdx="10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91F22-6B0D-41F2-99B2-8D46E50EAFC4}" type="pres">
      <dgm:prSet presAssocID="{BC8EF729-FE3A-4031-BCF1-A4D4446E851B}" presName="sibTrans" presStyleCnt="0"/>
      <dgm:spPr/>
    </dgm:pt>
    <dgm:pt modelId="{E6E6A836-0BBE-4733-A40A-1D3DB3D78F55}" type="pres">
      <dgm:prSet presAssocID="{4DE51473-8ABB-41E3-B0D5-D1C84EE3BD8D}" presName="node" presStyleLbl="alignAccFollowNode1" presStyleIdx="11" presStyleCnt="12" custScaleX="146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9887E-57A5-4596-930E-5F58D25845FC}" srcId="{4F5FEBB0-9DBB-454E-A489-CEDBE28E3702}" destId="{7BECF683-C79B-49CA-96DC-0AB3C1CC98A7}" srcOrd="1" destOrd="0" parTransId="{77350F09-795A-46F9-B4FB-EB2A40A85EA4}" sibTransId="{742E1049-D578-409B-ADF6-604682487DAF}"/>
    <dgm:cxn modelId="{20BC242E-98E9-47E8-9797-57AC675C8BA3}" type="presOf" srcId="{56764A60-0D42-45EF-A0AC-F2A6174ED0AE}" destId="{F2B88AFB-B3FA-45EA-A349-EFF96B415CE8}" srcOrd="0" destOrd="0" presId="urn:microsoft.com/office/officeart/2005/8/layout/lProcess3"/>
    <dgm:cxn modelId="{A15430F2-EE3E-4753-AB82-5935E03694A1}" srcId="{3B4D8C63-B9C7-4236-8AA2-7AD84F4537AD}" destId="{26ACFA55-5DD7-4774-A115-0B3E1591663E}" srcOrd="0" destOrd="0" parTransId="{59C3546E-CE30-468D-AC2D-E32FEB0C2B66}" sibTransId="{3BA92526-6B18-47B5-8BC3-7F013628213B}"/>
    <dgm:cxn modelId="{F5FD5144-5FC5-4834-A3DC-4D0472CB6CD7}" type="presOf" srcId="{EDB461DC-C04B-47EB-849B-F752AB528CB2}" destId="{68D4C71B-AD7E-4660-A079-B6220ECFBB13}" srcOrd="0" destOrd="0" presId="urn:microsoft.com/office/officeart/2005/8/layout/lProcess3"/>
    <dgm:cxn modelId="{AE829A68-1EE2-4E69-A954-4B34C62682E5}" srcId="{CF038416-3148-4C2E-A885-C19DD62582DB}" destId="{EDB461DC-C04B-47EB-849B-F752AB528CB2}" srcOrd="1" destOrd="0" parTransId="{0B1DE53E-014F-4F06-BBEE-C4C7FED19DFF}" sibTransId="{97F3143D-D60D-4EE4-AB41-7AD71C75F630}"/>
    <dgm:cxn modelId="{40A6519E-5CD4-4AB3-9CDA-C3FADFAE8E1A}" srcId="{3D2F0965-A43D-46BC-BE93-690BFC5E0C7E}" destId="{BE39232C-A59D-4283-AB80-E0FF85C28AA0}" srcOrd="1" destOrd="0" parTransId="{5D6A5E30-6EDC-46B0-8849-87221080D815}" sibTransId="{66CCB3F1-AD9D-4C89-839E-C7E9EF2CBE3D}"/>
    <dgm:cxn modelId="{464543B1-C1EB-412E-94A9-9A37085E118C}" srcId="{0F0361C0-527E-42CF-86F4-3D8CD871AFA0}" destId="{2A6624A6-82BC-44BF-862D-C4CA2D1CA166}" srcOrd="0" destOrd="0" parTransId="{BD373CBD-51CE-4BEC-A649-C7503324CA07}" sibTransId="{2F1D4733-3144-46D1-A933-B09D8478B77E}"/>
    <dgm:cxn modelId="{D37C6B1D-631E-4E6C-BDF6-9E582C89CF5B}" type="presOf" srcId="{3B4D8C63-B9C7-4236-8AA2-7AD84F4537AD}" destId="{7FB618B3-B0AA-49A0-A29D-06DE778D713E}" srcOrd="0" destOrd="0" presId="urn:microsoft.com/office/officeart/2005/8/layout/lProcess3"/>
    <dgm:cxn modelId="{17B6E6E5-AAE3-40A5-91C9-77F08ED87498}" type="presOf" srcId="{CF038416-3148-4C2E-A885-C19DD62582DB}" destId="{4B729C95-4330-4148-B213-32A6F00B4072}" srcOrd="0" destOrd="0" presId="urn:microsoft.com/office/officeart/2005/8/layout/lProcess3"/>
    <dgm:cxn modelId="{2534B843-A32C-47E6-B060-4DBB7F38D535}" srcId="{56764A60-0D42-45EF-A0AC-F2A6174ED0AE}" destId="{4DE51473-8ABB-41E3-B0D5-D1C84EE3BD8D}" srcOrd="1" destOrd="0" parTransId="{5BF5FB0A-DCC9-42AC-AFDC-67465BA4E039}" sibTransId="{713BAAA5-DCD8-4F47-92DA-02F9B02FEF50}"/>
    <dgm:cxn modelId="{1AB0DBE8-C5A6-42E6-BB35-FFCD280B7AC1}" srcId="{3D2F0965-A43D-46BC-BE93-690BFC5E0C7E}" destId="{7EE8B6C5-7AF5-437D-90B8-336130D71D19}" srcOrd="0" destOrd="0" parTransId="{6C533B81-C8FF-483D-9BD4-5C47A06B3337}" sibTransId="{A4A4B806-44CB-42B2-BC1D-46E7288126CF}"/>
    <dgm:cxn modelId="{53BCEF71-2B3B-4FE6-8C19-D787E511BE0F}" srcId="{92F4FEBB-920A-4228-AD31-D8A250165216}" destId="{CF038416-3148-4C2E-A885-C19DD62582DB}" srcOrd="2" destOrd="0" parTransId="{F38E2514-9770-4531-A514-DBF16F116F63}" sibTransId="{A201A53F-85B5-47F5-8EF5-1B6783BD125F}"/>
    <dgm:cxn modelId="{E578A8D1-6DFD-4CDE-8AD6-7CF771B6E05F}" srcId="{92F4FEBB-920A-4228-AD31-D8A250165216}" destId="{56764A60-0D42-45EF-A0AC-F2A6174ED0AE}" srcOrd="5" destOrd="0" parTransId="{D2B0EF18-0D0C-43FD-AC46-B53407AC3369}" sibTransId="{392288F2-C0EA-4F89-8639-92EDE7AF2F25}"/>
    <dgm:cxn modelId="{60EB5A95-34DF-4395-A0A0-6A219D5A6A91}" type="presOf" srcId="{3D2F0965-A43D-46BC-BE93-690BFC5E0C7E}" destId="{49670A67-EEB4-4DD8-85C4-7C9AB76783B2}" srcOrd="0" destOrd="0" presId="urn:microsoft.com/office/officeart/2005/8/layout/lProcess3"/>
    <dgm:cxn modelId="{3148FB55-6C40-4852-8CB8-A41A64976A99}" type="presOf" srcId="{7E80D0C8-2816-4EDD-ABE0-31E7F154FFB1}" destId="{9BA8E901-4F2C-4413-AEB1-30E519BCC3D8}" srcOrd="0" destOrd="0" presId="urn:microsoft.com/office/officeart/2005/8/layout/lProcess3"/>
    <dgm:cxn modelId="{2908E770-E2E9-41C4-9195-D50A504FAFDB}" srcId="{92F4FEBB-920A-4228-AD31-D8A250165216}" destId="{3D2F0965-A43D-46BC-BE93-690BFC5E0C7E}" srcOrd="4" destOrd="0" parTransId="{8ADF6AEF-6D6E-447E-9BE3-72BAEE7E1C17}" sibTransId="{DB43B3CE-C5BE-461A-A7AF-B7361261AA1F}"/>
    <dgm:cxn modelId="{FC1AEDE9-D115-497C-B231-74EA78EC106D}" type="presOf" srcId="{2A6624A6-82BC-44BF-862D-C4CA2D1CA166}" destId="{D1BFD676-7BA3-4EE2-B17F-C11FE4AAFBFD}" srcOrd="0" destOrd="0" presId="urn:microsoft.com/office/officeart/2005/8/layout/lProcess3"/>
    <dgm:cxn modelId="{6F214910-7FCC-4D13-9250-C3043A73C5A3}" type="presOf" srcId="{BE39232C-A59D-4283-AB80-E0FF85C28AA0}" destId="{AEF368E0-42F0-4F16-8B67-B6337C9EECA9}" srcOrd="0" destOrd="0" presId="urn:microsoft.com/office/officeart/2005/8/layout/lProcess3"/>
    <dgm:cxn modelId="{DBBF68C7-133B-4618-8B3F-8AD48938D8EB}" type="presOf" srcId="{92F4FEBB-920A-4228-AD31-D8A250165216}" destId="{64321754-AD5B-4C07-8D77-06A37D4CEE66}" srcOrd="0" destOrd="0" presId="urn:microsoft.com/office/officeart/2005/8/layout/lProcess3"/>
    <dgm:cxn modelId="{9B8633B7-C791-4A4D-9F9B-C7F7712CB05E}" type="presOf" srcId="{7BECF683-C79B-49CA-96DC-0AB3C1CC98A7}" destId="{F6758218-6559-4511-AFDE-13B4C6505DAE}" srcOrd="0" destOrd="0" presId="urn:microsoft.com/office/officeart/2005/8/layout/lProcess3"/>
    <dgm:cxn modelId="{D1107137-7265-48C9-919C-B7AED0788330}" srcId="{3B4D8C63-B9C7-4236-8AA2-7AD84F4537AD}" destId="{AED4B576-4433-4A7C-8ABC-9E13D7D63F07}" srcOrd="1" destOrd="0" parTransId="{FF80A164-C089-4E02-AE88-5A0F94F6AD0C}" sibTransId="{450E2B64-5653-400C-9849-F5324FA88AEB}"/>
    <dgm:cxn modelId="{E1AFF4F0-4B32-46E0-975A-38FD2711D7D3}" type="presOf" srcId="{26ACFA55-5DD7-4774-A115-0B3E1591663E}" destId="{6C3BAA77-48E8-47D3-9E75-33E26DBBF6FC}" srcOrd="0" destOrd="0" presId="urn:microsoft.com/office/officeart/2005/8/layout/lProcess3"/>
    <dgm:cxn modelId="{C3B976ED-CD3A-4DC2-A7C1-FE663D8E09DC}" type="presOf" srcId="{AED4B576-4433-4A7C-8ABC-9E13D7D63F07}" destId="{83A3A800-AA53-41C6-B5F0-41475BC1EF26}" srcOrd="0" destOrd="0" presId="urn:microsoft.com/office/officeart/2005/8/layout/lProcess3"/>
    <dgm:cxn modelId="{EFC9FCC0-D2D6-4EB2-83FE-196A31AA922A}" type="presOf" srcId="{0F0361C0-527E-42CF-86F4-3D8CD871AFA0}" destId="{275FCE47-43E0-48B9-A485-95D90BA45A4A}" srcOrd="0" destOrd="0" presId="urn:microsoft.com/office/officeart/2005/8/layout/lProcess3"/>
    <dgm:cxn modelId="{ECBBF5AE-57BC-4686-A954-FCA85B0222E4}" srcId="{92F4FEBB-920A-4228-AD31-D8A250165216}" destId="{3B4D8C63-B9C7-4236-8AA2-7AD84F4537AD}" srcOrd="3" destOrd="0" parTransId="{F5646B9B-6267-433B-A898-E85F6DEF1342}" sibTransId="{71BEEA59-2B3D-4500-9311-8CF6B2FBAA5D}"/>
    <dgm:cxn modelId="{52E66E06-579B-4F48-A6DB-23C63F5DA1E3}" srcId="{CF038416-3148-4C2E-A885-C19DD62582DB}" destId="{ECDCF5B1-7800-4B09-AA9B-EFE19D1BB28F}" srcOrd="0" destOrd="0" parTransId="{142842B6-0BD1-41F6-A2E2-844D96541791}" sibTransId="{3757C360-858C-42BC-AFEF-60A738293E24}"/>
    <dgm:cxn modelId="{C50D270C-31AA-4D28-BEBB-71CE24E7F673}" type="presOf" srcId="{4DE51473-8ABB-41E3-B0D5-D1C84EE3BD8D}" destId="{E6E6A836-0BBE-4733-A40A-1D3DB3D78F55}" srcOrd="0" destOrd="0" presId="urn:microsoft.com/office/officeart/2005/8/layout/lProcess3"/>
    <dgm:cxn modelId="{19E10945-E585-401F-8DE7-5CF0C160790F}" srcId="{92F4FEBB-920A-4228-AD31-D8A250165216}" destId="{4F5FEBB0-9DBB-454E-A489-CEDBE28E3702}" srcOrd="0" destOrd="0" parTransId="{01B12097-7A20-4B14-89E3-6FDF175C23D9}" sibTransId="{1E3478A4-7490-4F73-8912-E2D8226680C8}"/>
    <dgm:cxn modelId="{6D0F181E-09F0-430C-BF99-A3C8DCEA83B2}" srcId="{92F4FEBB-920A-4228-AD31-D8A250165216}" destId="{0F0361C0-527E-42CF-86F4-3D8CD871AFA0}" srcOrd="1" destOrd="0" parTransId="{CB9BB719-549D-43D6-8AE0-2F200E086A45}" sibTransId="{25E60352-6D02-4945-B346-CEF0B23F9F52}"/>
    <dgm:cxn modelId="{454E5FF5-200A-476F-9C67-7AC3C9FAFF5E}" type="presOf" srcId="{D55B2FFF-B117-43A9-A94D-17DC1E771B4E}" destId="{6F5DC43A-1940-4420-8581-B9C97D3099B6}" srcOrd="0" destOrd="0" presId="urn:microsoft.com/office/officeart/2005/8/layout/lProcess3"/>
    <dgm:cxn modelId="{AF2E4E65-DC8B-4835-8B15-EC7F637F9E3F}" srcId="{0F0361C0-527E-42CF-86F4-3D8CD871AFA0}" destId="{0D71CC5B-F590-41B3-9E7C-BA6E44CAFF13}" srcOrd="1" destOrd="0" parTransId="{FA155530-A5FD-45FE-B6D7-A89C44FEE54C}" sibTransId="{991BE43B-7F5A-4DDD-9CA6-1BF3CAE2EEEF}"/>
    <dgm:cxn modelId="{34F1F72D-F2AA-4AE8-9D07-B7D58A6D2BEE}" srcId="{4F5FEBB0-9DBB-454E-A489-CEDBE28E3702}" destId="{7E80D0C8-2816-4EDD-ABE0-31E7F154FFB1}" srcOrd="0" destOrd="0" parTransId="{0261F9EE-DDC2-4A1D-A617-F309F0C6E340}" sibTransId="{F1D836A5-71B5-4B71-856D-BFCB7AAADC11}"/>
    <dgm:cxn modelId="{63B4FB7F-35AD-449D-93F8-E4821CFF8167}" type="presOf" srcId="{ECDCF5B1-7800-4B09-AA9B-EFE19D1BB28F}" destId="{8D5D9007-CF33-49B5-AC4E-48D47A2C09B4}" srcOrd="0" destOrd="0" presId="urn:microsoft.com/office/officeart/2005/8/layout/lProcess3"/>
    <dgm:cxn modelId="{1F2A7CDE-C85D-44ED-9635-4D7431538EAC}" srcId="{56764A60-0D42-45EF-A0AC-F2A6174ED0AE}" destId="{D55B2FFF-B117-43A9-A94D-17DC1E771B4E}" srcOrd="0" destOrd="0" parTransId="{E9C58523-9982-42F9-81B3-98DF0C33EAC5}" sibTransId="{BC8EF729-FE3A-4031-BCF1-A4D4446E851B}"/>
    <dgm:cxn modelId="{2FC0DFBC-421D-4F94-83AE-DB248CE7CF39}" type="presOf" srcId="{4F5FEBB0-9DBB-454E-A489-CEDBE28E3702}" destId="{39B7407B-2AB8-49A8-8AF4-82784044E43D}" srcOrd="0" destOrd="0" presId="urn:microsoft.com/office/officeart/2005/8/layout/lProcess3"/>
    <dgm:cxn modelId="{EFDC2871-CD07-4F53-B058-833E8B0D407B}" type="presOf" srcId="{0D71CC5B-F590-41B3-9E7C-BA6E44CAFF13}" destId="{E96EFA95-CC63-43AB-9DD8-90D204122696}" srcOrd="0" destOrd="0" presId="urn:microsoft.com/office/officeart/2005/8/layout/lProcess3"/>
    <dgm:cxn modelId="{EA02D6BC-66D7-43C5-AA11-AE473AF375BB}" type="presOf" srcId="{7EE8B6C5-7AF5-437D-90B8-336130D71D19}" destId="{2D5A66F6-3F03-4DF8-A2E8-0CDBDC786E02}" srcOrd="0" destOrd="0" presId="urn:microsoft.com/office/officeart/2005/8/layout/lProcess3"/>
    <dgm:cxn modelId="{1DD7B997-E93E-47F0-BF07-FBF1E83CCE90}" type="presParOf" srcId="{64321754-AD5B-4C07-8D77-06A37D4CEE66}" destId="{F27EEC53-2972-429B-8810-D4D99F33C45F}" srcOrd="0" destOrd="0" presId="urn:microsoft.com/office/officeart/2005/8/layout/lProcess3"/>
    <dgm:cxn modelId="{B311FBA1-5088-4796-A9BE-9B9B8F29788E}" type="presParOf" srcId="{F27EEC53-2972-429B-8810-D4D99F33C45F}" destId="{39B7407B-2AB8-49A8-8AF4-82784044E43D}" srcOrd="0" destOrd="0" presId="urn:microsoft.com/office/officeart/2005/8/layout/lProcess3"/>
    <dgm:cxn modelId="{4E35C6F5-4510-4E17-9F3A-67A6C86AA1F2}" type="presParOf" srcId="{F27EEC53-2972-429B-8810-D4D99F33C45F}" destId="{95EA08F9-413E-4AB3-8894-D83B70D4191C}" srcOrd="1" destOrd="0" presId="urn:microsoft.com/office/officeart/2005/8/layout/lProcess3"/>
    <dgm:cxn modelId="{799B5572-FDFB-4F10-AC6A-02EB1983F313}" type="presParOf" srcId="{F27EEC53-2972-429B-8810-D4D99F33C45F}" destId="{9BA8E901-4F2C-4413-AEB1-30E519BCC3D8}" srcOrd="2" destOrd="0" presId="urn:microsoft.com/office/officeart/2005/8/layout/lProcess3"/>
    <dgm:cxn modelId="{7E840B30-2A44-4E37-9A60-364FECEC22D8}" type="presParOf" srcId="{F27EEC53-2972-429B-8810-D4D99F33C45F}" destId="{7CA91E98-5D6A-47E3-82A8-750C2A8BDDD3}" srcOrd="3" destOrd="0" presId="urn:microsoft.com/office/officeart/2005/8/layout/lProcess3"/>
    <dgm:cxn modelId="{16F0CBA4-5905-454E-B71D-0DBABFDBBD71}" type="presParOf" srcId="{F27EEC53-2972-429B-8810-D4D99F33C45F}" destId="{F6758218-6559-4511-AFDE-13B4C6505DAE}" srcOrd="4" destOrd="0" presId="urn:microsoft.com/office/officeart/2005/8/layout/lProcess3"/>
    <dgm:cxn modelId="{FDC09DAE-CAD8-4134-9900-1592C5856B57}" type="presParOf" srcId="{64321754-AD5B-4C07-8D77-06A37D4CEE66}" destId="{919BB200-9527-498D-BE27-9BB143473EF6}" srcOrd="1" destOrd="0" presId="urn:microsoft.com/office/officeart/2005/8/layout/lProcess3"/>
    <dgm:cxn modelId="{C788A4BE-38A4-463F-8E66-A91CB2EB2C3A}" type="presParOf" srcId="{64321754-AD5B-4C07-8D77-06A37D4CEE66}" destId="{B96CCECD-C1AE-40A1-B59C-C63E885E887C}" srcOrd="2" destOrd="0" presId="urn:microsoft.com/office/officeart/2005/8/layout/lProcess3"/>
    <dgm:cxn modelId="{0C33A2CA-B9D4-4B8D-A051-63DB2AB46E44}" type="presParOf" srcId="{B96CCECD-C1AE-40A1-B59C-C63E885E887C}" destId="{275FCE47-43E0-48B9-A485-95D90BA45A4A}" srcOrd="0" destOrd="0" presId="urn:microsoft.com/office/officeart/2005/8/layout/lProcess3"/>
    <dgm:cxn modelId="{AD61A92C-D620-48E7-982A-DFAB50897666}" type="presParOf" srcId="{B96CCECD-C1AE-40A1-B59C-C63E885E887C}" destId="{4ABB432F-F513-4C2B-91CA-3D692E45CE44}" srcOrd="1" destOrd="0" presId="urn:microsoft.com/office/officeart/2005/8/layout/lProcess3"/>
    <dgm:cxn modelId="{195A4247-E149-4A9A-B280-3B299D46A209}" type="presParOf" srcId="{B96CCECD-C1AE-40A1-B59C-C63E885E887C}" destId="{D1BFD676-7BA3-4EE2-B17F-C11FE4AAFBFD}" srcOrd="2" destOrd="0" presId="urn:microsoft.com/office/officeart/2005/8/layout/lProcess3"/>
    <dgm:cxn modelId="{2BA87D04-9ECD-49F9-9D02-39F6A9F0F834}" type="presParOf" srcId="{B96CCECD-C1AE-40A1-B59C-C63E885E887C}" destId="{FDF11CA7-05B6-4C1F-9AD7-527B82529240}" srcOrd="3" destOrd="0" presId="urn:microsoft.com/office/officeart/2005/8/layout/lProcess3"/>
    <dgm:cxn modelId="{773B9574-5EE9-4168-95B4-945B37B08FB8}" type="presParOf" srcId="{B96CCECD-C1AE-40A1-B59C-C63E885E887C}" destId="{E96EFA95-CC63-43AB-9DD8-90D204122696}" srcOrd="4" destOrd="0" presId="urn:microsoft.com/office/officeart/2005/8/layout/lProcess3"/>
    <dgm:cxn modelId="{613F3132-2222-4D85-8AFA-324B2CD3F3C5}" type="presParOf" srcId="{64321754-AD5B-4C07-8D77-06A37D4CEE66}" destId="{F764EF94-DBB7-4478-BC22-B64DB8EDB66D}" srcOrd="3" destOrd="0" presId="urn:microsoft.com/office/officeart/2005/8/layout/lProcess3"/>
    <dgm:cxn modelId="{BD84E903-C89D-4497-8709-DFE1FC353A9B}" type="presParOf" srcId="{64321754-AD5B-4C07-8D77-06A37D4CEE66}" destId="{977DD9D9-0255-43F6-A4A4-5E021EA0861F}" srcOrd="4" destOrd="0" presId="urn:microsoft.com/office/officeart/2005/8/layout/lProcess3"/>
    <dgm:cxn modelId="{93D8AD4A-E725-4BAE-92EB-F1EA918067C2}" type="presParOf" srcId="{977DD9D9-0255-43F6-A4A4-5E021EA0861F}" destId="{4B729C95-4330-4148-B213-32A6F00B4072}" srcOrd="0" destOrd="0" presId="urn:microsoft.com/office/officeart/2005/8/layout/lProcess3"/>
    <dgm:cxn modelId="{045B42A1-9600-40AC-8477-A23F8FD561F1}" type="presParOf" srcId="{977DD9D9-0255-43F6-A4A4-5E021EA0861F}" destId="{B1909625-391F-449A-9E81-5E3DB05FC441}" srcOrd="1" destOrd="0" presId="urn:microsoft.com/office/officeart/2005/8/layout/lProcess3"/>
    <dgm:cxn modelId="{15B70F4E-BE42-4D7E-A9F2-26512A4DC992}" type="presParOf" srcId="{977DD9D9-0255-43F6-A4A4-5E021EA0861F}" destId="{8D5D9007-CF33-49B5-AC4E-48D47A2C09B4}" srcOrd="2" destOrd="0" presId="urn:microsoft.com/office/officeart/2005/8/layout/lProcess3"/>
    <dgm:cxn modelId="{D7822993-F297-4BB4-9220-85CE2458E6F5}" type="presParOf" srcId="{977DD9D9-0255-43F6-A4A4-5E021EA0861F}" destId="{C64CCFFF-7388-4ABC-9017-CE803B60F600}" srcOrd="3" destOrd="0" presId="urn:microsoft.com/office/officeart/2005/8/layout/lProcess3"/>
    <dgm:cxn modelId="{C67CD04F-5BE4-40B8-BA2A-287CB07696EC}" type="presParOf" srcId="{977DD9D9-0255-43F6-A4A4-5E021EA0861F}" destId="{68D4C71B-AD7E-4660-A079-B6220ECFBB13}" srcOrd="4" destOrd="0" presId="urn:microsoft.com/office/officeart/2005/8/layout/lProcess3"/>
    <dgm:cxn modelId="{7CC34AB8-CA9A-4506-85E9-BA05437C7B02}" type="presParOf" srcId="{64321754-AD5B-4C07-8D77-06A37D4CEE66}" destId="{090300FB-21C7-4CEB-AA74-22811D81E651}" srcOrd="5" destOrd="0" presId="urn:microsoft.com/office/officeart/2005/8/layout/lProcess3"/>
    <dgm:cxn modelId="{AEA1034F-EF17-4D77-88E4-94634187741E}" type="presParOf" srcId="{64321754-AD5B-4C07-8D77-06A37D4CEE66}" destId="{AFE73A07-8CCB-4F80-89A1-576541996011}" srcOrd="6" destOrd="0" presId="urn:microsoft.com/office/officeart/2005/8/layout/lProcess3"/>
    <dgm:cxn modelId="{2A7D3AEB-B258-4F9D-B90C-1339AAF04195}" type="presParOf" srcId="{AFE73A07-8CCB-4F80-89A1-576541996011}" destId="{7FB618B3-B0AA-49A0-A29D-06DE778D713E}" srcOrd="0" destOrd="0" presId="urn:microsoft.com/office/officeart/2005/8/layout/lProcess3"/>
    <dgm:cxn modelId="{FA798709-B184-4149-8E5C-F6F3AB9567D0}" type="presParOf" srcId="{AFE73A07-8CCB-4F80-89A1-576541996011}" destId="{217E0058-8611-41C1-A4A3-1C8383084BEA}" srcOrd="1" destOrd="0" presId="urn:microsoft.com/office/officeart/2005/8/layout/lProcess3"/>
    <dgm:cxn modelId="{CBE63F45-89A7-4D8E-9924-4AB0A51A96CD}" type="presParOf" srcId="{AFE73A07-8CCB-4F80-89A1-576541996011}" destId="{6C3BAA77-48E8-47D3-9E75-33E26DBBF6FC}" srcOrd="2" destOrd="0" presId="urn:microsoft.com/office/officeart/2005/8/layout/lProcess3"/>
    <dgm:cxn modelId="{BC727024-C0EA-4475-8AF5-0C76D894984F}" type="presParOf" srcId="{AFE73A07-8CCB-4F80-89A1-576541996011}" destId="{E65D7983-67B8-43FB-B06A-3F7D97FEE74F}" srcOrd="3" destOrd="0" presId="urn:microsoft.com/office/officeart/2005/8/layout/lProcess3"/>
    <dgm:cxn modelId="{F7F21CFF-82E0-48EB-B543-A2C91BA1795D}" type="presParOf" srcId="{AFE73A07-8CCB-4F80-89A1-576541996011}" destId="{83A3A800-AA53-41C6-B5F0-41475BC1EF26}" srcOrd="4" destOrd="0" presId="urn:microsoft.com/office/officeart/2005/8/layout/lProcess3"/>
    <dgm:cxn modelId="{30525A22-C608-48D6-AA43-C9695E8FD0E4}" type="presParOf" srcId="{64321754-AD5B-4C07-8D77-06A37D4CEE66}" destId="{5F1BA277-4EE2-4EC8-A774-3FD20F4288EA}" srcOrd="7" destOrd="0" presId="urn:microsoft.com/office/officeart/2005/8/layout/lProcess3"/>
    <dgm:cxn modelId="{FACDA1DA-ACB6-478E-8E0C-CFF1D6B7768A}" type="presParOf" srcId="{64321754-AD5B-4C07-8D77-06A37D4CEE66}" destId="{4DCA7096-C269-4F20-82FB-5634A91EA529}" srcOrd="8" destOrd="0" presId="urn:microsoft.com/office/officeart/2005/8/layout/lProcess3"/>
    <dgm:cxn modelId="{EBC0C054-5910-4DE2-9556-386368F51DBD}" type="presParOf" srcId="{4DCA7096-C269-4F20-82FB-5634A91EA529}" destId="{49670A67-EEB4-4DD8-85C4-7C9AB76783B2}" srcOrd="0" destOrd="0" presId="urn:microsoft.com/office/officeart/2005/8/layout/lProcess3"/>
    <dgm:cxn modelId="{1D1C305F-9974-4140-8FB8-CD86BB77B3DA}" type="presParOf" srcId="{4DCA7096-C269-4F20-82FB-5634A91EA529}" destId="{274D8DA0-38F6-4227-8EB0-918955C92FA5}" srcOrd="1" destOrd="0" presId="urn:microsoft.com/office/officeart/2005/8/layout/lProcess3"/>
    <dgm:cxn modelId="{F5FF30C6-0931-4A27-B75D-B8338809E759}" type="presParOf" srcId="{4DCA7096-C269-4F20-82FB-5634A91EA529}" destId="{2D5A66F6-3F03-4DF8-A2E8-0CDBDC786E02}" srcOrd="2" destOrd="0" presId="urn:microsoft.com/office/officeart/2005/8/layout/lProcess3"/>
    <dgm:cxn modelId="{DE5EA0D3-9651-486C-997F-30D358E8E7A5}" type="presParOf" srcId="{4DCA7096-C269-4F20-82FB-5634A91EA529}" destId="{9D5EF348-4A0A-4BE0-A117-ABF636DDD2D8}" srcOrd="3" destOrd="0" presId="urn:microsoft.com/office/officeart/2005/8/layout/lProcess3"/>
    <dgm:cxn modelId="{A6F7F49A-5F7D-47FC-B79E-EE40441614ED}" type="presParOf" srcId="{4DCA7096-C269-4F20-82FB-5634A91EA529}" destId="{AEF368E0-42F0-4F16-8B67-B6337C9EECA9}" srcOrd="4" destOrd="0" presId="urn:microsoft.com/office/officeart/2005/8/layout/lProcess3"/>
    <dgm:cxn modelId="{3B758B73-7B9A-4126-A74B-1F9B2F4030C0}" type="presParOf" srcId="{64321754-AD5B-4C07-8D77-06A37D4CEE66}" destId="{93497824-2DED-4F81-B9A9-60B49A974BDF}" srcOrd="9" destOrd="0" presId="urn:microsoft.com/office/officeart/2005/8/layout/lProcess3"/>
    <dgm:cxn modelId="{5CEB48B2-3342-47B9-9688-F353D100DC81}" type="presParOf" srcId="{64321754-AD5B-4C07-8D77-06A37D4CEE66}" destId="{09738768-C213-4F7C-BCB5-19B6A45D0C86}" srcOrd="10" destOrd="0" presId="urn:microsoft.com/office/officeart/2005/8/layout/lProcess3"/>
    <dgm:cxn modelId="{12D3D2EE-FD78-4FC9-93DA-5C6E0E798F28}" type="presParOf" srcId="{09738768-C213-4F7C-BCB5-19B6A45D0C86}" destId="{F2B88AFB-B3FA-45EA-A349-EFF96B415CE8}" srcOrd="0" destOrd="0" presId="urn:microsoft.com/office/officeart/2005/8/layout/lProcess3"/>
    <dgm:cxn modelId="{0835CAEE-55FB-4EE0-AC03-4A4FABCD8D44}" type="presParOf" srcId="{09738768-C213-4F7C-BCB5-19B6A45D0C86}" destId="{B019B41D-E599-4D2A-B00E-CEB727019711}" srcOrd="1" destOrd="0" presId="urn:microsoft.com/office/officeart/2005/8/layout/lProcess3"/>
    <dgm:cxn modelId="{77350380-B8C3-40AB-9373-F751193A5FF4}" type="presParOf" srcId="{09738768-C213-4F7C-BCB5-19B6A45D0C86}" destId="{6F5DC43A-1940-4420-8581-B9C97D3099B6}" srcOrd="2" destOrd="0" presId="urn:microsoft.com/office/officeart/2005/8/layout/lProcess3"/>
    <dgm:cxn modelId="{DF1555E7-EBC8-48B1-B7CD-C73437E98C3B}" type="presParOf" srcId="{09738768-C213-4F7C-BCB5-19B6A45D0C86}" destId="{2D491F22-6B0D-41F2-99B2-8D46E50EAFC4}" srcOrd="3" destOrd="0" presId="urn:microsoft.com/office/officeart/2005/8/layout/lProcess3"/>
    <dgm:cxn modelId="{B0B07980-3B0D-426D-8710-D83086643302}" type="presParOf" srcId="{09738768-C213-4F7C-BCB5-19B6A45D0C86}" destId="{E6E6A836-0BBE-4733-A40A-1D3DB3D78F55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5/8/layout/vList4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B5E7C52D-FAB4-42E9-9181-D662FC70933E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</dgm:t>
    </dgm:pt>
    <dgm:pt modelId="{F2FAA908-3CC4-464C-9B48-06F9D43E6EE2}" type="parTrans" cxnId="{672277AF-C84F-46EA-9A3A-436C105D3767}">
      <dgm:prSet/>
      <dgm:spPr/>
      <dgm:t>
        <a:bodyPr/>
        <a:lstStyle/>
        <a:p>
          <a:endParaRPr lang="en-US"/>
        </a:p>
      </dgm:t>
    </dgm:pt>
    <dgm:pt modelId="{21894302-E0C9-41C5-A053-FE2D55EA7939}" type="sibTrans" cxnId="{672277AF-C84F-46EA-9A3A-436C105D3767}">
      <dgm:prSet/>
      <dgm:spPr/>
      <dgm:t>
        <a:bodyPr/>
        <a:lstStyle/>
        <a:p>
          <a:endParaRPr lang="en-US"/>
        </a:p>
      </dgm:t>
    </dgm:pt>
    <dgm:pt modelId="{B339E8DF-D633-4DC0-BCE6-C05DB1510C5A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trike="sngStrike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Reserve Ratios (CRR, SLR)</a:t>
          </a:r>
        </a:p>
      </dgm:t>
    </dgm:pt>
    <dgm:pt modelId="{1F51839F-ADDB-49D9-81F8-E8263180A94A}" type="parTrans" cxnId="{2ED1558C-2094-425D-8594-DC652CD08396}">
      <dgm:prSet/>
      <dgm:spPr/>
      <dgm:t>
        <a:bodyPr/>
        <a:lstStyle/>
        <a:p>
          <a:endParaRPr lang="en-US"/>
        </a:p>
      </dgm:t>
    </dgm:pt>
    <dgm:pt modelId="{D09C590C-21D5-4555-A152-DF9A37A52F73}" type="sibTrans" cxnId="{2ED1558C-2094-425D-8594-DC652CD08396}">
      <dgm:prSet/>
      <dgm:spPr/>
      <dgm:t>
        <a:bodyPr/>
        <a:lstStyle/>
        <a:p>
          <a:endParaRPr lang="en-US"/>
        </a:p>
      </dgm:t>
    </dgm:pt>
    <dgm:pt modelId="{950B78CE-2D42-4270-B46F-F4322BB3D2F3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</a:p>
      </dgm:t>
    </dgm:pt>
    <dgm:pt modelId="{FFB2C535-495F-4E56-8074-6DF28B634981}" type="parTrans" cxnId="{39FEDB97-651D-4C49-BCC3-39A605DE3B87}">
      <dgm:prSet/>
      <dgm:spPr/>
      <dgm:t>
        <a:bodyPr/>
        <a:lstStyle/>
        <a:p>
          <a:endParaRPr lang="en-US"/>
        </a:p>
      </dgm:t>
    </dgm:pt>
    <dgm:pt modelId="{DF984230-9065-493A-AC38-DA4E71BB9CAC}" type="sibTrans" cxnId="{39FEDB97-651D-4C49-BCC3-39A605DE3B87}">
      <dgm:prSet/>
      <dgm:spPr/>
      <dgm:t>
        <a:bodyPr/>
        <a:lstStyle/>
        <a:p>
          <a:endParaRPr lang="en-US"/>
        </a:p>
      </dgm:t>
    </dgm:pt>
    <dgm:pt modelId="{87E2BD46-0118-4A9E-BF97-62CB1CB78B93}">
      <dgm:prSet/>
      <dgm:spPr/>
      <dgm:t>
        <a:bodyPr/>
        <a:lstStyle/>
        <a:p>
          <a:pPr>
            <a:buNone/>
          </a:pPr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518C1199-4B60-47B1-B9A9-46DADCE56080}" type="parTrans" cxnId="{8B935BC9-1F64-425E-8DD4-6D632D0CAC2C}">
      <dgm:prSet/>
      <dgm:spPr/>
      <dgm:t>
        <a:bodyPr/>
        <a:lstStyle/>
        <a:p>
          <a:endParaRPr lang="en-US"/>
        </a:p>
      </dgm:t>
    </dgm:pt>
    <dgm:pt modelId="{90BE34F8-41C8-4DCE-962F-F35EBDFFE7CF}" type="sibTrans" cxnId="{8B935BC9-1F64-425E-8DD4-6D632D0CAC2C}">
      <dgm:prSet/>
      <dgm:spPr/>
      <dgm:t>
        <a:bodyPr/>
        <a:lstStyle/>
        <a:p>
          <a:endParaRPr lang="en-US"/>
        </a:p>
      </dgm:t>
    </dgm:pt>
    <dgm:pt modelId="{CC0E054C-8032-4CD7-93EE-D175BBDAE787}">
      <dgm:prSet/>
      <dgm:spPr/>
      <dgm:t>
        <a:bodyPr/>
        <a:lstStyle/>
        <a:p>
          <a:pPr>
            <a:buNone/>
          </a:pPr>
          <a:r>
            <a:rPr lang="en-US" strike="sngStrike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</dgm:t>
    </dgm:pt>
    <dgm:pt modelId="{C9EB398B-C7D8-4B76-9991-99D30B97A9FA}" type="parTrans" cxnId="{5B5334D7-49C6-4394-A3DC-41B0D387B10E}">
      <dgm:prSet/>
      <dgm:spPr/>
      <dgm:t>
        <a:bodyPr/>
        <a:lstStyle/>
        <a:p>
          <a:endParaRPr lang="en-US"/>
        </a:p>
      </dgm:t>
    </dgm:pt>
    <dgm:pt modelId="{1AF5AF3B-F168-4EB7-8A2B-C6AE0D8EE20D}" type="sibTrans" cxnId="{5B5334D7-49C6-4394-A3DC-41B0D387B10E}">
      <dgm:prSet/>
      <dgm:spPr/>
      <dgm:t>
        <a:bodyPr/>
        <a:lstStyle/>
        <a:p>
          <a:endParaRPr lang="en-US"/>
        </a:p>
      </dgm:t>
    </dgm:pt>
    <dgm:pt modelId="{683B50E7-23B1-46DA-892D-829A5D92590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</a:p>
      </dgm:t>
    </dgm:pt>
    <dgm:pt modelId="{E925364C-5160-48C2-AA0E-9C1E649E9E3A}" type="parTrans" cxnId="{EE2201F1-8CC1-45EC-8394-3BAB010B903A}">
      <dgm:prSet/>
      <dgm:spPr/>
      <dgm:t>
        <a:bodyPr/>
        <a:lstStyle/>
        <a:p>
          <a:endParaRPr lang="en-US"/>
        </a:p>
      </dgm:t>
    </dgm:pt>
    <dgm:pt modelId="{DF51BA05-C15C-4C98-9B32-7077B4BE111F}" type="sibTrans" cxnId="{EE2201F1-8CC1-45EC-8394-3BAB010B903A}">
      <dgm:prSet/>
      <dgm:spPr/>
      <dgm:t>
        <a:bodyPr/>
        <a:lstStyle/>
        <a:p>
          <a:endParaRPr lang="en-US"/>
        </a:p>
      </dgm:t>
    </dgm:pt>
    <dgm:pt modelId="{403C6F33-E66A-4D60-B41A-9560CCD783A2}">
      <dgm:prSet/>
      <dgm:spPr/>
      <dgm:t>
        <a:bodyPr/>
        <a:lstStyle/>
        <a:p>
          <a:pPr>
            <a:buNone/>
          </a:pP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Credit ceiling &amp; </a:t>
          </a:r>
          <a:r>
            <a:rPr lang="en-US" strike="no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PSL</a:t>
          </a:r>
          <a:endParaRPr lang="en-US" strike="sngStrik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8E2DA6EA-DE11-4D93-90B5-8834B9E33B1F}" type="parTrans" cxnId="{39441C47-F4B4-43AB-948F-526E6A7EAE4B}">
      <dgm:prSet/>
      <dgm:spPr/>
      <dgm:t>
        <a:bodyPr/>
        <a:lstStyle/>
        <a:p>
          <a:endParaRPr lang="en-US"/>
        </a:p>
      </dgm:t>
    </dgm:pt>
    <dgm:pt modelId="{8C31EC1F-B09C-4654-BF47-73D70228F3C3}" type="sibTrans" cxnId="{39441C47-F4B4-43AB-948F-526E6A7EAE4B}">
      <dgm:prSet/>
      <dgm:spPr/>
      <dgm:t>
        <a:bodyPr/>
        <a:lstStyle/>
        <a:p>
          <a:endParaRPr lang="en-US"/>
        </a:p>
      </dgm:t>
    </dgm:pt>
    <dgm:pt modelId="{66344C7F-285C-4A31-9902-B1CA856478A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</a:t>
          </a: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Suasion &amp; Direct Action</a:t>
          </a:r>
          <a:endParaRPr lang="en-US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358CEB49-DD83-4867-A357-1F91FE13DFD0}" type="parTrans" cxnId="{5893D3DD-5406-4FF3-81CA-DF42997CC7BD}">
      <dgm:prSet/>
      <dgm:spPr/>
      <dgm:t>
        <a:bodyPr/>
        <a:lstStyle/>
        <a:p>
          <a:endParaRPr lang="en-US"/>
        </a:p>
      </dgm:t>
    </dgm:pt>
    <dgm:pt modelId="{A56E6C66-8594-447C-86DB-74A08B67E640}" type="sibTrans" cxnId="{5893D3DD-5406-4FF3-81CA-DF42997CC7BD}">
      <dgm:prSet/>
      <dgm:spPr/>
      <dgm:t>
        <a:bodyPr/>
        <a:lstStyle/>
        <a:p>
          <a:endParaRPr lang="en-US"/>
        </a:p>
      </dgm:t>
    </dgm:pt>
    <dgm:pt modelId="{FD05ABBD-61DE-4149-AD3D-0508E55B898D}">
      <dgm:prSet/>
      <dgm:spPr/>
      <dgm:t>
        <a:bodyPr/>
        <a:lstStyle/>
        <a:p>
          <a:pPr>
            <a:buNone/>
          </a:pPr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Next: Review of last year’s Policies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2EA5D3B4-48F6-471F-B3F7-683D5EDB03AE}" type="parTrans" cxnId="{D287B6F4-D9AD-4D08-9C4B-8B3F4B016A8E}">
      <dgm:prSet/>
      <dgm:spPr/>
      <dgm:t>
        <a:bodyPr/>
        <a:lstStyle/>
        <a:p>
          <a:endParaRPr lang="en-US"/>
        </a:p>
      </dgm:t>
    </dgm:pt>
    <dgm:pt modelId="{F31B0D5D-A595-4425-90A3-BB0DD3BEA843}" type="sibTrans" cxnId="{D287B6F4-D9AD-4D08-9C4B-8B3F4B016A8E}">
      <dgm:prSet/>
      <dgm:spPr/>
      <dgm:t>
        <a:bodyPr/>
        <a:lstStyle/>
        <a:p>
          <a:endParaRPr lang="en-US"/>
        </a:p>
      </dgm:t>
    </dgm:pt>
    <dgm:pt modelId="{BE49013F-3FE3-47B4-891D-F63CD62B100D}" type="pres">
      <dgm:prSet presAssocID="{5266C817-9BD3-4039-9582-15A85EC2FBD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AC02FA-0017-4302-AD74-BBA9CB381CB7}" type="pres">
      <dgm:prSet presAssocID="{90C1CFE9-B1A6-4B2B-8238-CFCC25176E00}" presName="comp" presStyleCnt="0"/>
      <dgm:spPr/>
    </dgm:pt>
    <dgm:pt modelId="{7010B559-FB08-4893-B1DA-5F8BF00CF383}" type="pres">
      <dgm:prSet presAssocID="{90C1CFE9-B1A6-4B2B-8238-CFCC25176E00}" presName="box" presStyleLbl="node1" presStyleIdx="0" presStyleCnt="2" custScaleY="62920"/>
      <dgm:spPr/>
      <dgm:t>
        <a:bodyPr/>
        <a:lstStyle/>
        <a:p>
          <a:endParaRPr lang="en-US"/>
        </a:p>
      </dgm:t>
    </dgm:pt>
    <dgm:pt modelId="{1788DC5B-7106-4C6E-91A9-17F5C999B125}" type="pres">
      <dgm:prSet presAssocID="{90C1CFE9-B1A6-4B2B-8238-CFCC25176E00}" presName="img" presStyleLbl="fgImgPlace1" presStyleIdx="0" presStyleCnt="2" custScaleY="6431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5565C56-143A-4630-B476-DB52129771DB}" type="pres">
      <dgm:prSet presAssocID="{90C1CFE9-B1A6-4B2B-8238-CFCC25176E0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B867E-848C-4080-ABF7-C6B818FCCE08}" type="pres">
      <dgm:prSet presAssocID="{DADDB62F-7D86-4DF7-9A71-F4730E23BB35}" presName="spacer" presStyleCnt="0"/>
      <dgm:spPr/>
    </dgm:pt>
    <dgm:pt modelId="{DCC65A68-1BD3-49F4-A0D8-636F38D23F68}" type="pres">
      <dgm:prSet presAssocID="{B5E7C52D-FAB4-42E9-9181-D662FC70933E}" presName="comp" presStyleCnt="0"/>
      <dgm:spPr/>
    </dgm:pt>
    <dgm:pt modelId="{839B7839-990A-43CC-A7E1-6883DC84DFE5}" type="pres">
      <dgm:prSet presAssocID="{B5E7C52D-FAB4-42E9-9181-D662FC70933E}" presName="box" presStyleLbl="node1" presStyleIdx="1" presStyleCnt="2" custScaleY="77827"/>
      <dgm:spPr/>
      <dgm:t>
        <a:bodyPr/>
        <a:lstStyle/>
        <a:p>
          <a:endParaRPr lang="en-US"/>
        </a:p>
      </dgm:t>
    </dgm:pt>
    <dgm:pt modelId="{0699BE69-639C-4ECE-B3BF-B56477592864}" type="pres">
      <dgm:prSet presAssocID="{B5E7C52D-FAB4-42E9-9181-D662FC70933E}" presName="img" presStyleLbl="fgImgPlace1" presStyleIdx="1" presStyleCnt="2" custScaleY="5080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47389BE-DC75-4EF3-BEA6-37D69BABEED5}" type="pres">
      <dgm:prSet presAssocID="{B5E7C52D-FAB4-42E9-9181-D662FC70933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441C47-F4B4-43AB-948F-526E6A7EAE4B}" srcId="{B5E7C52D-FAB4-42E9-9181-D662FC70933E}" destId="{403C6F33-E66A-4D60-B41A-9560CCD783A2}" srcOrd="2" destOrd="0" parTransId="{8E2DA6EA-DE11-4D93-90B5-8834B9E33B1F}" sibTransId="{8C31EC1F-B09C-4654-BF47-73D70228F3C3}"/>
    <dgm:cxn modelId="{A8237340-4DDE-4839-B34A-59CF1931C915}" type="presOf" srcId="{403C6F33-E66A-4D60-B41A-9560CCD783A2}" destId="{D47389BE-DC75-4EF3-BEA6-37D69BABEED5}" srcOrd="1" destOrd="3" presId="urn:microsoft.com/office/officeart/2005/8/layout/vList4"/>
    <dgm:cxn modelId="{86963B51-7F43-4617-BBC5-38E7317FBD16}" type="presOf" srcId="{5266C817-9BD3-4039-9582-15A85EC2FBD4}" destId="{BE49013F-3FE3-47B4-891D-F63CD62B100D}" srcOrd="0" destOrd="0" presId="urn:microsoft.com/office/officeart/2005/8/layout/vList4"/>
    <dgm:cxn modelId="{2ED1558C-2094-425D-8594-DC652CD08396}" srcId="{90C1CFE9-B1A6-4B2B-8238-CFCC25176E00}" destId="{B339E8DF-D633-4DC0-BCE6-C05DB1510C5A}" srcOrd="0" destOrd="0" parTransId="{1F51839F-ADDB-49D9-81F8-E8263180A94A}" sibTransId="{D09C590C-21D5-4555-A152-DF9A37A52F73}"/>
    <dgm:cxn modelId="{E511D65D-1FDB-487F-B64F-6C1E944E7433}" type="presOf" srcId="{B339E8DF-D633-4DC0-BCE6-C05DB1510C5A}" destId="{7010B559-FB08-4893-B1DA-5F8BF00CF383}" srcOrd="0" destOrd="1" presId="urn:microsoft.com/office/officeart/2005/8/layout/vList4"/>
    <dgm:cxn modelId="{F0A1F206-7116-4AE1-A175-292EDAD4B4B5}" type="presOf" srcId="{90C1CFE9-B1A6-4B2B-8238-CFCC25176E00}" destId="{85565C56-143A-4630-B476-DB52129771DB}" srcOrd="1" destOrd="0" presId="urn:microsoft.com/office/officeart/2005/8/layout/vList4"/>
    <dgm:cxn modelId="{8B935BC9-1F64-425E-8DD4-6D632D0CAC2C}" srcId="{90C1CFE9-B1A6-4B2B-8238-CFCC25176E00}" destId="{87E2BD46-0118-4A9E-BF97-62CB1CB78B93}" srcOrd="1" destOrd="0" parTransId="{518C1199-4B60-47B1-B9A9-46DADCE56080}" sibTransId="{90BE34F8-41C8-4DCE-962F-F35EBDFFE7CF}"/>
    <dgm:cxn modelId="{39FEDB97-651D-4C49-BCC3-39A605DE3B87}" srcId="{B5E7C52D-FAB4-42E9-9181-D662FC70933E}" destId="{950B78CE-2D42-4270-B46F-F4322BB3D2F3}" srcOrd="0" destOrd="0" parTransId="{FFB2C535-495F-4E56-8074-6DF28B634981}" sibTransId="{DF984230-9065-493A-AC38-DA4E71BB9CAC}"/>
    <dgm:cxn modelId="{D0308A2C-26B7-442F-A035-4624DF6D8FA6}" type="presOf" srcId="{87E2BD46-0118-4A9E-BF97-62CB1CB78B93}" destId="{85565C56-143A-4630-B476-DB52129771DB}" srcOrd="1" destOrd="2" presId="urn:microsoft.com/office/officeart/2005/8/layout/vList4"/>
    <dgm:cxn modelId="{5B5334D7-49C6-4394-A3DC-41B0D387B10E}" srcId="{90C1CFE9-B1A6-4B2B-8238-CFCC25176E00}" destId="{CC0E054C-8032-4CD7-93EE-D175BBDAE787}" srcOrd="2" destOrd="0" parTransId="{C9EB398B-C7D8-4B76-9991-99D30B97A9FA}" sibTransId="{1AF5AF3B-F168-4EB7-8A2B-C6AE0D8EE20D}"/>
    <dgm:cxn modelId="{28356D55-64F2-467D-9AA2-AA192806B894}" type="presOf" srcId="{B339E8DF-D633-4DC0-BCE6-C05DB1510C5A}" destId="{85565C56-143A-4630-B476-DB52129771DB}" srcOrd="1" destOrd="1" presId="urn:microsoft.com/office/officeart/2005/8/layout/vList4"/>
    <dgm:cxn modelId="{6844D1B2-1D56-4AB2-BB8D-C0257DBCE54D}" type="presOf" srcId="{FD05ABBD-61DE-4149-AD3D-0508E55B898D}" destId="{85565C56-143A-4630-B476-DB52129771DB}" srcOrd="1" destOrd="4" presId="urn:microsoft.com/office/officeart/2005/8/layout/vList4"/>
    <dgm:cxn modelId="{BAED2299-4C8E-438C-B847-4EA1536F1466}" type="presOf" srcId="{B5E7C52D-FAB4-42E9-9181-D662FC70933E}" destId="{839B7839-990A-43CC-A7E1-6883DC84DFE5}" srcOrd="0" destOrd="0" presId="urn:microsoft.com/office/officeart/2005/8/layout/vList4"/>
    <dgm:cxn modelId="{0159B9D4-0DE7-4FBA-8CC7-98E35AE47CA1}" type="presOf" srcId="{90C1CFE9-B1A6-4B2B-8238-CFCC25176E00}" destId="{7010B559-FB08-4893-B1DA-5F8BF00CF383}" srcOrd="0" destOrd="0" presId="urn:microsoft.com/office/officeart/2005/8/layout/vList4"/>
    <dgm:cxn modelId="{EE2201F1-8CC1-45EC-8394-3BAB010B903A}" srcId="{B5E7C52D-FAB4-42E9-9181-D662FC70933E}" destId="{683B50E7-23B1-46DA-892D-829A5D92590D}" srcOrd="1" destOrd="0" parTransId="{E925364C-5160-48C2-AA0E-9C1E649E9E3A}" sibTransId="{DF51BA05-C15C-4C98-9B32-7077B4BE111F}"/>
    <dgm:cxn modelId="{1242E106-2E9D-47F8-8F34-DDEDC53C2C8D}" type="presOf" srcId="{66344C7F-285C-4A31-9902-B1CA856478AD}" destId="{D47389BE-DC75-4EF3-BEA6-37D69BABEED5}" srcOrd="1" destOrd="4" presId="urn:microsoft.com/office/officeart/2005/8/layout/vList4"/>
    <dgm:cxn modelId="{2E465F54-22BD-4D6E-B436-5FD4BE42DBF8}" type="presOf" srcId="{CC0E054C-8032-4CD7-93EE-D175BBDAE787}" destId="{85565C56-143A-4630-B476-DB52129771DB}" srcOrd="1" destOrd="3" presId="urn:microsoft.com/office/officeart/2005/8/layout/vList4"/>
    <dgm:cxn modelId="{672277AF-C84F-46EA-9A3A-436C105D3767}" srcId="{5266C817-9BD3-4039-9582-15A85EC2FBD4}" destId="{B5E7C52D-FAB4-42E9-9181-D662FC70933E}" srcOrd="1" destOrd="0" parTransId="{F2FAA908-3CC4-464C-9B48-06F9D43E6EE2}" sibTransId="{21894302-E0C9-41C5-A053-FE2D55EA7939}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9D99D513-FE9B-409E-B6CA-F7F064F6655E}" type="presOf" srcId="{87E2BD46-0118-4A9E-BF97-62CB1CB78B93}" destId="{7010B559-FB08-4893-B1DA-5F8BF00CF383}" srcOrd="0" destOrd="2" presId="urn:microsoft.com/office/officeart/2005/8/layout/vList4"/>
    <dgm:cxn modelId="{518F35FA-43D0-4752-BB66-2F8D94AEE2B5}" type="presOf" srcId="{683B50E7-23B1-46DA-892D-829A5D92590D}" destId="{D47389BE-DC75-4EF3-BEA6-37D69BABEED5}" srcOrd="1" destOrd="2" presId="urn:microsoft.com/office/officeart/2005/8/layout/vList4"/>
    <dgm:cxn modelId="{5893D3DD-5406-4FF3-81CA-DF42997CC7BD}" srcId="{B5E7C52D-FAB4-42E9-9181-D662FC70933E}" destId="{66344C7F-285C-4A31-9902-B1CA856478AD}" srcOrd="3" destOrd="0" parTransId="{358CEB49-DD83-4867-A357-1F91FE13DFD0}" sibTransId="{A56E6C66-8594-447C-86DB-74A08B67E640}"/>
    <dgm:cxn modelId="{49D0C786-D219-485B-B8D9-1B0DBAA1F2BF}" type="presOf" srcId="{FD05ABBD-61DE-4149-AD3D-0508E55B898D}" destId="{7010B559-FB08-4893-B1DA-5F8BF00CF383}" srcOrd="0" destOrd="4" presId="urn:microsoft.com/office/officeart/2005/8/layout/vList4"/>
    <dgm:cxn modelId="{733E3118-A332-4557-8F34-B4D45B080497}" type="presOf" srcId="{403C6F33-E66A-4D60-B41A-9560CCD783A2}" destId="{839B7839-990A-43CC-A7E1-6883DC84DFE5}" srcOrd="0" destOrd="3" presId="urn:microsoft.com/office/officeart/2005/8/layout/vList4"/>
    <dgm:cxn modelId="{BC5BF112-63D2-4BBC-9191-717748F944AA}" type="presOf" srcId="{B5E7C52D-FAB4-42E9-9181-D662FC70933E}" destId="{D47389BE-DC75-4EF3-BEA6-37D69BABEED5}" srcOrd="1" destOrd="0" presId="urn:microsoft.com/office/officeart/2005/8/layout/vList4"/>
    <dgm:cxn modelId="{D287B6F4-D9AD-4D08-9C4B-8B3F4B016A8E}" srcId="{90C1CFE9-B1A6-4B2B-8238-CFCC25176E00}" destId="{FD05ABBD-61DE-4149-AD3D-0508E55B898D}" srcOrd="3" destOrd="0" parTransId="{2EA5D3B4-48F6-471F-B3F7-683D5EDB03AE}" sibTransId="{F31B0D5D-A595-4425-90A3-BB0DD3BEA843}"/>
    <dgm:cxn modelId="{7C660748-C440-4457-B4EC-646103D66D68}" type="presOf" srcId="{950B78CE-2D42-4270-B46F-F4322BB3D2F3}" destId="{D47389BE-DC75-4EF3-BEA6-37D69BABEED5}" srcOrd="1" destOrd="1" presId="urn:microsoft.com/office/officeart/2005/8/layout/vList4"/>
    <dgm:cxn modelId="{F980F573-2B49-4378-80E7-44DC95BD193F}" type="presOf" srcId="{683B50E7-23B1-46DA-892D-829A5D92590D}" destId="{839B7839-990A-43CC-A7E1-6883DC84DFE5}" srcOrd="0" destOrd="2" presId="urn:microsoft.com/office/officeart/2005/8/layout/vList4"/>
    <dgm:cxn modelId="{57108145-C773-41A2-BBD1-88EB320D6F09}" type="presOf" srcId="{66344C7F-285C-4A31-9902-B1CA856478AD}" destId="{839B7839-990A-43CC-A7E1-6883DC84DFE5}" srcOrd="0" destOrd="4" presId="urn:microsoft.com/office/officeart/2005/8/layout/vList4"/>
    <dgm:cxn modelId="{C764C31F-42C2-4784-9C57-B981E61941DE}" type="presOf" srcId="{CC0E054C-8032-4CD7-93EE-D175BBDAE787}" destId="{7010B559-FB08-4893-B1DA-5F8BF00CF383}" srcOrd="0" destOrd="3" presId="urn:microsoft.com/office/officeart/2005/8/layout/vList4"/>
    <dgm:cxn modelId="{54AC2333-C122-49EC-B36C-CD8C50EB34D0}" type="presOf" srcId="{950B78CE-2D42-4270-B46F-F4322BB3D2F3}" destId="{839B7839-990A-43CC-A7E1-6883DC84DFE5}" srcOrd="0" destOrd="1" presId="urn:microsoft.com/office/officeart/2005/8/layout/vList4"/>
    <dgm:cxn modelId="{23948379-9617-432D-82BB-6BC6AAC8ABAE}" type="presParOf" srcId="{BE49013F-3FE3-47B4-891D-F63CD62B100D}" destId="{7CAC02FA-0017-4302-AD74-BBA9CB381CB7}" srcOrd="0" destOrd="0" presId="urn:microsoft.com/office/officeart/2005/8/layout/vList4"/>
    <dgm:cxn modelId="{C639FBD5-0016-4BAF-8446-3FD5607B8FDF}" type="presParOf" srcId="{7CAC02FA-0017-4302-AD74-BBA9CB381CB7}" destId="{7010B559-FB08-4893-B1DA-5F8BF00CF383}" srcOrd="0" destOrd="0" presId="urn:microsoft.com/office/officeart/2005/8/layout/vList4"/>
    <dgm:cxn modelId="{14985770-2B09-4D50-9E60-58CC1345F01C}" type="presParOf" srcId="{7CAC02FA-0017-4302-AD74-BBA9CB381CB7}" destId="{1788DC5B-7106-4C6E-91A9-17F5C999B125}" srcOrd="1" destOrd="0" presId="urn:microsoft.com/office/officeart/2005/8/layout/vList4"/>
    <dgm:cxn modelId="{18656853-E506-41F6-A5A9-EFB6B240BB38}" type="presParOf" srcId="{7CAC02FA-0017-4302-AD74-BBA9CB381CB7}" destId="{85565C56-143A-4630-B476-DB52129771DB}" srcOrd="2" destOrd="0" presId="urn:microsoft.com/office/officeart/2005/8/layout/vList4"/>
    <dgm:cxn modelId="{B50B825A-FC40-4D1C-806B-DDD1A979DDDF}" type="presParOf" srcId="{BE49013F-3FE3-47B4-891D-F63CD62B100D}" destId="{4A3B867E-848C-4080-ABF7-C6B818FCCE08}" srcOrd="1" destOrd="0" presId="urn:microsoft.com/office/officeart/2005/8/layout/vList4"/>
    <dgm:cxn modelId="{E9CDB92F-8079-45FF-BF15-439FE2544B06}" type="presParOf" srcId="{BE49013F-3FE3-47B4-891D-F63CD62B100D}" destId="{DCC65A68-1BD3-49F4-A0D8-636F38D23F68}" srcOrd="2" destOrd="0" presId="urn:microsoft.com/office/officeart/2005/8/layout/vList4"/>
    <dgm:cxn modelId="{659740F8-0C9E-4154-88C1-471AC4F94D9C}" type="presParOf" srcId="{DCC65A68-1BD3-49F4-A0D8-636F38D23F68}" destId="{839B7839-990A-43CC-A7E1-6883DC84DFE5}" srcOrd="0" destOrd="0" presId="urn:microsoft.com/office/officeart/2005/8/layout/vList4"/>
    <dgm:cxn modelId="{D654F341-2FB3-4765-A4C7-3B18BF73217E}" type="presParOf" srcId="{DCC65A68-1BD3-49F4-A0D8-636F38D23F68}" destId="{0699BE69-639C-4ECE-B3BF-B56477592864}" srcOrd="1" destOrd="0" presId="urn:microsoft.com/office/officeart/2005/8/layout/vList4"/>
    <dgm:cxn modelId="{4883D152-3FB6-4133-B3BC-6AC4B9FD5689}" type="presParOf" srcId="{DCC65A68-1BD3-49F4-A0D8-636F38D23F68}" destId="{D47389BE-DC75-4EF3-BEA6-37D69BABEED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5/8/layout/vList4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B5E7C52D-FAB4-42E9-9181-D662FC70933E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</dgm:t>
    </dgm:pt>
    <dgm:pt modelId="{F2FAA908-3CC4-464C-9B48-06F9D43E6EE2}" type="parTrans" cxnId="{672277AF-C84F-46EA-9A3A-436C105D3767}">
      <dgm:prSet/>
      <dgm:spPr/>
      <dgm:t>
        <a:bodyPr/>
        <a:lstStyle/>
        <a:p>
          <a:endParaRPr lang="en-US"/>
        </a:p>
      </dgm:t>
    </dgm:pt>
    <dgm:pt modelId="{21894302-E0C9-41C5-A053-FE2D55EA7939}" type="sibTrans" cxnId="{672277AF-C84F-46EA-9A3A-436C105D3767}">
      <dgm:prSet/>
      <dgm:spPr/>
      <dgm:t>
        <a:bodyPr/>
        <a:lstStyle/>
        <a:p>
          <a:endParaRPr lang="en-US"/>
        </a:p>
      </dgm:t>
    </dgm:pt>
    <dgm:pt modelId="{B339E8DF-D633-4DC0-BCE6-C05DB1510C5A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trike="sngStrik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  <a:ea typeface="+mn-ea"/>
              <a:cs typeface="+mn-cs"/>
            </a:rPr>
            <a:t>Ratios: SLR, CRR &amp; Incremental CRR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1F51839F-ADDB-49D9-81F8-E8263180A94A}" type="parTrans" cxnId="{2ED1558C-2094-425D-8594-DC652CD08396}">
      <dgm:prSet/>
      <dgm:spPr/>
      <dgm:t>
        <a:bodyPr/>
        <a:lstStyle/>
        <a:p>
          <a:endParaRPr lang="en-US"/>
        </a:p>
      </dgm:t>
    </dgm:pt>
    <dgm:pt modelId="{D09C590C-21D5-4555-A152-DF9A37A52F73}" type="sibTrans" cxnId="{2ED1558C-2094-425D-8594-DC652CD08396}">
      <dgm:prSet/>
      <dgm:spPr/>
      <dgm:t>
        <a:bodyPr/>
        <a:lstStyle/>
        <a:p>
          <a:endParaRPr lang="en-US"/>
        </a:p>
      </dgm:t>
    </dgm:pt>
    <dgm:pt modelId="{950B78CE-2D42-4270-B46F-F4322BB3D2F3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</a:p>
      </dgm:t>
    </dgm:pt>
    <dgm:pt modelId="{FFB2C535-495F-4E56-8074-6DF28B634981}" type="parTrans" cxnId="{39FEDB97-651D-4C49-BCC3-39A605DE3B87}">
      <dgm:prSet/>
      <dgm:spPr/>
      <dgm:t>
        <a:bodyPr/>
        <a:lstStyle/>
        <a:p>
          <a:endParaRPr lang="en-US"/>
        </a:p>
      </dgm:t>
    </dgm:pt>
    <dgm:pt modelId="{DF984230-9065-493A-AC38-DA4E71BB9CAC}" type="sibTrans" cxnId="{39FEDB97-651D-4C49-BCC3-39A605DE3B87}">
      <dgm:prSet/>
      <dgm:spPr/>
      <dgm:t>
        <a:bodyPr/>
        <a:lstStyle/>
        <a:p>
          <a:endParaRPr lang="en-US"/>
        </a:p>
      </dgm:t>
    </dgm:pt>
    <dgm:pt modelId="{87E2BD46-0118-4A9E-BF97-62CB1CB78B93}">
      <dgm:prSet/>
      <dgm:spPr/>
      <dgm:t>
        <a:bodyPr/>
        <a:lstStyle/>
        <a:p>
          <a:pPr>
            <a:buNone/>
          </a:pPr>
          <a:r>
            <a:rPr lang="en-US" strike="sng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trike="sngStrik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518C1199-4B60-47B1-B9A9-46DADCE56080}" type="parTrans" cxnId="{8B935BC9-1F64-425E-8DD4-6D632D0CAC2C}">
      <dgm:prSet/>
      <dgm:spPr/>
      <dgm:t>
        <a:bodyPr/>
        <a:lstStyle/>
        <a:p>
          <a:endParaRPr lang="en-US"/>
        </a:p>
      </dgm:t>
    </dgm:pt>
    <dgm:pt modelId="{90BE34F8-41C8-4DCE-962F-F35EBDFFE7CF}" type="sibTrans" cxnId="{8B935BC9-1F64-425E-8DD4-6D632D0CAC2C}">
      <dgm:prSet/>
      <dgm:spPr/>
      <dgm:t>
        <a:bodyPr/>
        <a:lstStyle/>
        <a:p>
          <a:endParaRPr lang="en-US"/>
        </a:p>
      </dgm:t>
    </dgm:pt>
    <dgm:pt modelId="{CC0E054C-8032-4CD7-93EE-D175BBDAE787}">
      <dgm:prSet/>
      <dgm:spPr/>
      <dgm:t>
        <a:bodyPr/>
        <a:lstStyle/>
        <a:p>
          <a:pPr>
            <a:buNone/>
          </a:pPr>
          <a:r>
            <a:rPr lang="en-US" dirty="0">
              <a:solidFill>
                <a:srgbClr val="FFFF00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</a:t>
          </a:r>
          <a:r>
            <a:rPr lang="en-US" dirty="0" smtClean="0">
              <a:solidFill>
                <a:srgbClr val="FFFF00"/>
              </a:solidFill>
              <a:latin typeface="Franklin Gothic Medium Cond" panose="020B0606030402020204" pitchFamily="34" charset="0"/>
              <a:ea typeface="+mn-ea"/>
              <a:cs typeface="+mn-cs"/>
            </a:rPr>
            <a:t>] </a:t>
          </a:r>
          <a:endParaRPr lang="en-US" dirty="0">
            <a:solidFill>
              <a:srgbClr val="FFFF00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C9EB398B-C7D8-4B76-9991-99D30B97A9FA}" type="parTrans" cxnId="{5B5334D7-49C6-4394-A3DC-41B0D387B10E}">
      <dgm:prSet/>
      <dgm:spPr/>
      <dgm:t>
        <a:bodyPr/>
        <a:lstStyle/>
        <a:p>
          <a:endParaRPr lang="en-US"/>
        </a:p>
      </dgm:t>
    </dgm:pt>
    <dgm:pt modelId="{1AF5AF3B-F168-4EB7-8A2B-C6AE0D8EE20D}" type="sibTrans" cxnId="{5B5334D7-49C6-4394-A3DC-41B0D387B10E}">
      <dgm:prSet/>
      <dgm:spPr/>
      <dgm:t>
        <a:bodyPr/>
        <a:lstStyle/>
        <a:p>
          <a:endParaRPr lang="en-US"/>
        </a:p>
      </dgm:t>
    </dgm:pt>
    <dgm:pt modelId="{683B50E7-23B1-46DA-892D-829A5D92590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</a:p>
      </dgm:t>
    </dgm:pt>
    <dgm:pt modelId="{E925364C-5160-48C2-AA0E-9C1E649E9E3A}" type="parTrans" cxnId="{EE2201F1-8CC1-45EC-8394-3BAB010B903A}">
      <dgm:prSet/>
      <dgm:spPr/>
      <dgm:t>
        <a:bodyPr/>
        <a:lstStyle/>
        <a:p>
          <a:endParaRPr lang="en-US"/>
        </a:p>
      </dgm:t>
    </dgm:pt>
    <dgm:pt modelId="{DF51BA05-C15C-4C98-9B32-7077B4BE111F}" type="sibTrans" cxnId="{EE2201F1-8CC1-45EC-8394-3BAB010B903A}">
      <dgm:prSet/>
      <dgm:spPr/>
      <dgm:t>
        <a:bodyPr/>
        <a:lstStyle/>
        <a:p>
          <a:endParaRPr lang="en-US"/>
        </a:p>
      </dgm:t>
    </dgm:pt>
    <dgm:pt modelId="{403C6F33-E66A-4D60-B41A-9560CCD783A2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Credit Rationing  /PSL</a:t>
          </a:r>
        </a:p>
      </dgm:t>
    </dgm:pt>
    <dgm:pt modelId="{8E2DA6EA-DE11-4D93-90B5-8834B9E33B1F}" type="parTrans" cxnId="{39441C47-F4B4-43AB-948F-526E6A7EAE4B}">
      <dgm:prSet/>
      <dgm:spPr/>
      <dgm:t>
        <a:bodyPr/>
        <a:lstStyle/>
        <a:p>
          <a:endParaRPr lang="en-US"/>
        </a:p>
      </dgm:t>
    </dgm:pt>
    <dgm:pt modelId="{8C31EC1F-B09C-4654-BF47-73D70228F3C3}" type="sibTrans" cxnId="{39441C47-F4B4-43AB-948F-526E6A7EAE4B}">
      <dgm:prSet/>
      <dgm:spPr/>
      <dgm:t>
        <a:bodyPr/>
        <a:lstStyle/>
        <a:p>
          <a:endParaRPr lang="en-US"/>
        </a:p>
      </dgm:t>
    </dgm:pt>
    <dgm:pt modelId="{66344C7F-285C-4A31-9902-B1CA856478A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Suasion</a:t>
          </a:r>
        </a:p>
      </dgm:t>
    </dgm:pt>
    <dgm:pt modelId="{358CEB49-DD83-4867-A357-1F91FE13DFD0}" type="parTrans" cxnId="{5893D3DD-5406-4FF3-81CA-DF42997CC7BD}">
      <dgm:prSet/>
      <dgm:spPr/>
      <dgm:t>
        <a:bodyPr/>
        <a:lstStyle/>
        <a:p>
          <a:endParaRPr lang="en-US"/>
        </a:p>
      </dgm:t>
    </dgm:pt>
    <dgm:pt modelId="{A56E6C66-8594-447C-86DB-74A08B67E640}" type="sibTrans" cxnId="{5893D3DD-5406-4FF3-81CA-DF42997CC7BD}">
      <dgm:prSet/>
      <dgm:spPr/>
      <dgm:t>
        <a:bodyPr/>
        <a:lstStyle/>
        <a:p>
          <a:endParaRPr lang="en-US"/>
        </a:p>
      </dgm:t>
    </dgm:pt>
    <dgm:pt modelId="{4B2288E3-E3D6-4541-ACBC-15708AA8FEF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Direct Action</a:t>
          </a:r>
        </a:p>
      </dgm:t>
    </dgm:pt>
    <dgm:pt modelId="{096F43BD-25A1-42B2-A85F-AD8E2B1D1CE4}" type="parTrans" cxnId="{C3164FA4-94A2-4B40-8989-E95D6821D50D}">
      <dgm:prSet/>
      <dgm:spPr/>
      <dgm:t>
        <a:bodyPr/>
        <a:lstStyle/>
        <a:p>
          <a:endParaRPr lang="en-US"/>
        </a:p>
      </dgm:t>
    </dgm:pt>
    <dgm:pt modelId="{B59AC6B9-7AE9-451C-A54B-27EFB0795ED1}" type="sibTrans" cxnId="{C3164FA4-94A2-4B40-8989-E95D6821D50D}">
      <dgm:prSet/>
      <dgm:spPr/>
      <dgm:t>
        <a:bodyPr/>
        <a:lstStyle/>
        <a:p>
          <a:endParaRPr lang="en-US"/>
        </a:p>
      </dgm:t>
    </dgm:pt>
    <dgm:pt modelId="{B9CB84C3-D47B-4F0F-99FA-7D9477EDBDAB}">
      <dgm:prSet/>
      <dgm:spPr/>
      <dgm:t>
        <a:bodyPr/>
        <a:lstStyle/>
        <a:p>
          <a:pPr>
            <a:buNone/>
          </a:pPr>
          <a:r>
            <a:rPr lang="en-US" b="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Review of last one year’s Monetary policies.</a:t>
          </a:r>
          <a:endParaRPr lang="en-US" b="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61AA73D0-C93F-4301-A348-DA0E54D30D97}" type="parTrans" cxnId="{68A29E57-9518-4057-9C4C-68E0D921F2DE}">
      <dgm:prSet/>
      <dgm:spPr/>
      <dgm:t>
        <a:bodyPr/>
        <a:lstStyle/>
        <a:p>
          <a:endParaRPr lang="en-US"/>
        </a:p>
      </dgm:t>
    </dgm:pt>
    <dgm:pt modelId="{DDA82E23-FFF0-4EE6-BB53-EAB6AE15AC13}" type="sibTrans" cxnId="{68A29E57-9518-4057-9C4C-68E0D921F2DE}">
      <dgm:prSet/>
      <dgm:spPr/>
      <dgm:t>
        <a:bodyPr/>
        <a:lstStyle/>
        <a:p>
          <a:endParaRPr lang="en-US"/>
        </a:p>
      </dgm:t>
    </dgm:pt>
    <dgm:pt modelId="{BE49013F-3FE3-47B4-891D-F63CD62B100D}" type="pres">
      <dgm:prSet presAssocID="{5266C817-9BD3-4039-9582-15A85EC2FBD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AC02FA-0017-4302-AD74-BBA9CB381CB7}" type="pres">
      <dgm:prSet presAssocID="{90C1CFE9-B1A6-4B2B-8238-CFCC25176E00}" presName="comp" presStyleCnt="0"/>
      <dgm:spPr/>
    </dgm:pt>
    <dgm:pt modelId="{7010B559-FB08-4893-B1DA-5F8BF00CF383}" type="pres">
      <dgm:prSet presAssocID="{90C1CFE9-B1A6-4B2B-8238-CFCC25176E00}" presName="box" presStyleLbl="node1" presStyleIdx="0" presStyleCnt="2"/>
      <dgm:spPr/>
      <dgm:t>
        <a:bodyPr/>
        <a:lstStyle/>
        <a:p>
          <a:endParaRPr lang="en-US"/>
        </a:p>
      </dgm:t>
    </dgm:pt>
    <dgm:pt modelId="{1788DC5B-7106-4C6E-91A9-17F5C999B125}" type="pres">
      <dgm:prSet presAssocID="{90C1CFE9-B1A6-4B2B-8238-CFCC25176E00}" presName="img" presStyleLbl="fgImgPlace1" presStyleIdx="0" presStyleCnt="2" custScaleY="8191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5565C56-143A-4630-B476-DB52129771DB}" type="pres">
      <dgm:prSet presAssocID="{90C1CFE9-B1A6-4B2B-8238-CFCC25176E0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B867E-848C-4080-ABF7-C6B818FCCE08}" type="pres">
      <dgm:prSet presAssocID="{DADDB62F-7D86-4DF7-9A71-F4730E23BB35}" presName="spacer" presStyleCnt="0"/>
      <dgm:spPr/>
    </dgm:pt>
    <dgm:pt modelId="{DCC65A68-1BD3-49F4-A0D8-636F38D23F68}" type="pres">
      <dgm:prSet presAssocID="{B5E7C52D-FAB4-42E9-9181-D662FC70933E}" presName="comp" presStyleCnt="0"/>
      <dgm:spPr/>
    </dgm:pt>
    <dgm:pt modelId="{839B7839-990A-43CC-A7E1-6883DC84DFE5}" type="pres">
      <dgm:prSet presAssocID="{B5E7C52D-FAB4-42E9-9181-D662FC70933E}" presName="box" presStyleLbl="node1" presStyleIdx="1" presStyleCnt="2"/>
      <dgm:spPr/>
      <dgm:t>
        <a:bodyPr/>
        <a:lstStyle/>
        <a:p>
          <a:endParaRPr lang="en-US"/>
        </a:p>
      </dgm:t>
    </dgm:pt>
    <dgm:pt modelId="{0699BE69-639C-4ECE-B3BF-B56477592864}" type="pres">
      <dgm:prSet presAssocID="{B5E7C52D-FAB4-42E9-9181-D662FC70933E}" presName="img" presStyleLbl="fgImgPlace1" presStyleIdx="1" presStyleCnt="2" custScaleY="6984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47389BE-DC75-4EF3-BEA6-37D69BABEED5}" type="pres">
      <dgm:prSet presAssocID="{B5E7C52D-FAB4-42E9-9181-D662FC70933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441C47-F4B4-43AB-948F-526E6A7EAE4B}" srcId="{B5E7C52D-FAB4-42E9-9181-D662FC70933E}" destId="{403C6F33-E66A-4D60-B41A-9560CCD783A2}" srcOrd="2" destOrd="0" parTransId="{8E2DA6EA-DE11-4D93-90B5-8834B9E33B1F}" sibTransId="{8C31EC1F-B09C-4654-BF47-73D70228F3C3}"/>
    <dgm:cxn modelId="{AE9F3C3F-F9A4-4E2E-A19C-BBB0A0C37AFC}" type="presOf" srcId="{B9CB84C3-D47B-4F0F-99FA-7D9477EDBDAB}" destId="{7010B559-FB08-4893-B1DA-5F8BF00CF383}" srcOrd="0" destOrd="4" presId="urn:microsoft.com/office/officeart/2005/8/layout/vList4"/>
    <dgm:cxn modelId="{A8237340-4DDE-4839-B34A-59CF1931C915}" type="presOf" srcId="{403C6F33-E66A-4D60-B41A-9560CCD783A2}" destId="{D47389BE-DC75-4EF3-BEA6-37D69BABEED5}" srcOrd="1" destOrd="3" presId="urn:microsoft.com/office/officeart/2005/8/layout/vList4"/>
    <dgm:cxn modelId="{86963B51-7F43-4617-BBC5-38E7317FBD16}" type="presOf" srcId="{5266C817-9BD3-4039-9582-15A85EC2FBD4}" destId="{BE49013F-3FE3-47B4-891D-F63CD62B100D}" srcOrd="0" destOrd="0" presId="urn:microsoft.com/office/officeart/2005/8/layout/vList4"/>
    <dgm:cxn modelId="{2ED1558C-2094-425D-8594-DC652CD08396}" srcId="{90C1CFE9-B1A6-4B2B-8238-CFCC25176E00}" destId="{B339E8DF-D633-4DC0-BCE6-C05DB1510C5A}" srcOrd="0" destOrd="0" parTransId="{1F51839F-ADDB-49D9-81F8-E8263180A94A}" sibTransId="{D09C590C-21D5-4555-A152-DF9A37A52F73}"/>
    <dgm:cxn modelId="{E511D65D-1FDB-487F-B64F-6C1E944E7433}" type="presOf" srcId="{B339E8DF-D633-4DC0-BCE6-C05DB1510C5A}" destId="{7010B559-FB08-4893-B1DA-5F8BF00CF383}" srcOrd="0" destOrd="1" presId="urn:microsoft.com/office/officeart/2005/8/layout/vList4"/>
    <dgm:cxn modelId="{F0A1F206-7116-4AE1-A175-292EDAD4B4B5}" type="presOf" srcId="{90C1CFE9-B1A6-4B2B-8238-CFCC25176E00}" destId="{85565C56-143A-4630-B476-DB52129771DB}" srcOrd="1" destOrd="0" presId="urn:microsoft.com/office/officeart/2005/8/layout/vList4"/>
    <dgm:cxn modelId="{8B935BC9-1F64-425E-8DD4-6D632D0CAC2C}" srcId="{90C1CFE9-B1A6-4B2B-8238-CFCC25176E00}" destId="{87E2BD46-0118-4A9E-BF97-62CB1CB78B93}" srcOrd="1" destOrd="0" parTransId="{518C1199-4B60-47B1-B9A9-46DADCE56080}" sibTransId="{90BE34F8-41C8-4DCE-962F-F35EBDFFE7CF}"/>
    <dgm:cxn modelId="{F9702B34-94C3-4998-945B-BCD60EC0AC6D}" type="presOf" srcId="{4B2288E3-E3D6-4541-ACBC-15708AA8FEFD}" destId="{839B7839-990A-43CC-A7E1-6883DC84DFE5}" srcOrd="0" destOrd="5" presId="urn:microsoft.com/office/officeart/2005/8/layout/vList4"/>
    <dgm:cxn modelId="{DE570BD8-0C30-4A8E-BB66-43BF3C21139B}" type="presOf" srcId="{4B2288E3-E3D6-4541-ACBC-15708AA8FEFD}" destId="{D47389BE-DC75-4EF3-BEA6-37D69BABEED5}" srcOrd="1" destOrd="5" presId="urn:microsoft.com/office/officeart/2005/8/layout/vList4"/>
    <dgm:cxn modelId="{39FEDB97-651D-4C49-BCC3-39A605DE3B87}" srcId="{B5E7C52D-FAB4-42E9-9181-D662FC70933E}" destId="{950B78CE-2D42-4270-B46F-F4322BB3D2F3}" srcOrd="0" destOrd="0" parTransId="{FFB2C535-495F-4E56-8074-6DF28B634981}" sibTransId="{DF984230-9065-493A-AC38-DA4E71BB9CAC}"/>
    <dgm:cxn modelId="{D0308A2C-26B7-442F-A035-4624DF6D8FA6}" type="presOf" srcId="{87E2BD46-0118-4A9E-BF97-62CB1CB78B93}" destId="{85565C56-143A-4630-B476-DB52129771DB}" srcOrd="1" destOrd="2" presId="urn:microsoft.com/office/officeart/2005/8/layout/vList4"/>
    <dgm:cxn modelId="{5B5334D7-49C6-4394-A3DC-41B0D387B10E}" srcId="{90C1CFE9-B1A6-4B2B-8238-CFCC25176E00}" destId="{CC0E054C-8032-4CD7-93EE-D175BBDAE787}" srcOrd="2" destOrd="0" parTransId="{C9EB398B-C7D8-4B76-9991-99D30B97A9FA}" sibTransId="{1AF5AF3B-F168-4EB7-8A2B-C6AE0D8EE20D}"/>
    <dgm:cxn modelId="{28356D55-64F2-467D-9AA2-AA192806B894}" type="presOf" srcId="{B339E8DF-D633-4DC0-BCE6-C05DB1510C5A}" destId="{85565C56-143A-4630-B476-DB52129771DB}" srcOrd="1" destOrd="1" presId="urn:microsoft.com/office/officeart/2005/8/layout/vList4"/>
    <dgm:cxn modelId="{68A29E57-9518-4057-9C4C-68E0D921F2DE}" srcId="{90C1CFE9-B1A6-4B2B-8238-CFCC25176E00}" destId="{B9CB84C3-D47B-4F0F-99FA-7D9477EDBDAB}" srcOrd="3" destOrd="0" parTransId="{61AA73D0-C93F-4301-A348-DA0E54D30D97}" sibTransId="{DDA82E23-FFF0-4EE6-BB53-EAB6AE15AC13}"/>
    <dgm:cxn modelId="{BAED2299-4C8E-438C-B847-4EA1536F1466}" type="presOf" srcId="{B5E7C52D-FAB4-42E9-9181-D662FC70933E}" destId="{839B7839-990A-43CC-A7E1-6883DC84DFE5}" srcOrd="0" destOrd="0" presId="urn:microsoft.com/office/officeart/2005/8/layout/vList4"/>
    <dgm:cxn modelId="{0159B9D4-0DE7-4FBA-8CC7-98E35AE47CA1}" type="presOf" srcId="{90C1CFE9-B1A6-4B2B-8238-CFCC25176E00}" destId="{7010B559-FB08-4893-B1DA-5F8BF00CF383}" srcOrd="0" destOrd="0" presId="urn:microsoft.com/office/officeart/2005/8/layout/vList4"/>
    <dgm:cxn modelId="{EE2201F1-8CC1-45EC-8394-3BAB010B903A}" srcId="{B5E7C52D-FAB4-42E9-9181-D662FC70933E}" destId="{683B50E7-23B1-46DA-892D-829A5D92590D}" srcOrd="1" destOrd="0" parTransId="{E925364C-5160-48C2-AA0E-9C1E649E9E3A}" sibTransId="{DF51BA05-C15C-4C98-9B32-7077B4BE111F}"/>
    <dgm:cxn modelId="{1242E106-2E9D-47F8-8F34-DDEDC53C2C8D}" type="presOf" srcId="{66344C7F-285C-4A31-9902-B1CA856478AD}" destId="{D47389BE-DC75-4EF3-BEA6-37D69BABEED5}" srcOrd="1" destOrd="4" presId="urn:microsoft.com/office/officeart/2005/8/layout/vList4"/>
    <dgm:cxn modelId="{2E465F54-22BD-4D6E-B436-5FD4BE42DBF8}" type="presOf" srcId="{CC0E054C-8032-4CD7-93EE-D175BBDAE787}" destId="{85565C56-143A-4630-B476-DB52129771DB}" srcOrd="1" destOrd="3" presId="urn:microsoft.com/office/officeart/2005/8/layout/vList4"/>
    <dgm:cxn modelId="{672277AF-C84F-46EA-9A3A-436C105D3767}" srcId="{5266C817-9BD3-4039-9582-15A85EC2FBD4}" destId="{B5E7C52D-FAB4-42E9-9181-D662FC70933E}" srcOrd="1" destOrd="0" parTransId="{F2FAA908-3CC4-464C-9B48-06F9D43E6EE2}" sibTransId="{21894302-E0C9-41C5-A053-FE2D55EA7939}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9D99D513-FE9B-409E-B6CA-F7F064F6655E}" type="presOf" srcId="{87E2BD46-0118-4A9E-BF97-62CB1CB78B93}" destId="{7010B559-FB08-4893-B1DA-5F8BF00CF383}" srcOrd="0" destOrd="2" presId="urn:microsoft.com/office/officeart/2005/8/layout/vList4"/>
    <dgm:cxn modelId="{518F35FA-43D0-4752-BB66-2F8D94AEE2B5}" type="presOf" srcId="{683B50E7-23B1-46DA-892D-829A5D92590D}" destId="{D47389BE-DC75-4EF3-BEA6-37D69BABEED5}" srcOrd="1" destOrd="2" presId="urn:microsoft.com/office/officeart/2005/8/layout/vList4"/>
    <dgm:cxn modelId="{5893D3DD-5406-4FF3-81CA-DF42997CC7BD}" srcId="{B5E7C52D-FAB4-42E9-9181-D662FC70933E}" destId="{66344C7F-285C-4A31-9902-B1CA856478AD}" srcOrd="3" destOrd="0" parTransId="{358CEB49-DD83-4867-A357-1F91FE13DFD0}" sibTransId="{A56E6C66-8594-447C-86DB-74A08B67E640}"/>
    <dgm:cxn modelId="{733E3118-A332-4557-8F34-B4D45B080497}" type="presOf" srcId="{403C6F33-E66A-4D60-B41A-9560CCD783A2}" destId="{839B7839-990A-43CC-A7E1-6883DC84DFE5}" srcOrd="0" destOrd="3" presId="urn:microsoft.com/office/officeart/2005/8/layout/vList4"/>
    <dgm:cxn modelId="{BC5BF112-63D2-4BBC-9191-717748F944AA}" type="presOf" srcId="{B5E7C52D-FAB4-42E9-9181-D662FC70933E}" destId="{D47389BE-DC75-4EF3-BEA6-37D69BABEED5}" srcOrd="1" destOrd="0" presId="urn:microsoft.com/office/officeart/2005/8/layout/vList4"/>
    <dgm:cxn modelId="{7C660748-C440-4457-B4EC-646103D66D68}" type="presOf" srcId="{950B78CE-2D42-4270-B46F-F4322BB3D2F3}" destId="{D47389BE-DC75-4EF3-BEA6-37D69BABEED5}" srcOrd="1" destOrd="1" presId="urn:microsoft.com/office/officeart/2005/8/layout/vList4"/>
    <dgm:cxn modelId="{F980F573-2B49-4378-80E7-44DC95BD193F}" type="presOf" srcId="{683B50E7-23B1-46DA-892D-829A5D92590D}" destId="{839B7839-990A-43CC-A7E1-6883DC84DFE5}" srcOrd="0" destOrd="2" presId="urn:microsoft.com/office/officeart/2005/8/layout/vList4"/>
    <dgm:cxn modelId="{779374A0-2EB4-414A-8DE5-3CBAC6A0FC57}" type="presOf" srcId="{B9CB84C3-D47B-4F0F-99FA-7D9477EDBDAB}" destId="{85565C56-143A-4630-B476-DB52129771DB}" srcOrd="1" destOrd="4" presId="urn:microsoft.com/office/officeart/2005/8/layout/vList4"/>
    <dgm:cxn modelId="{C3164FA4-94A2-4B40-8989-E95D6821D50D}" srcId="{B5E7C52D-FAB4-42E9-9181-D662FC70933E}" destId="{4B2288E3-E3D6-4541-ACBC-15708AA8FEFD}" srcOrd="4" destOrd="0" parTransId="{096F43BD-25A1-42B2-A85F-AD8E2B1D1CE4}" sibTransId="{B59AC6B9-7AE9-451C-A54B-27EFB0795ED1}"/>
    <dgm:cxn modelId="{57108145-C773-41A2-BBD1-88EB320D6F09}" type="presOf" srcId="{66344C7F-285C-4A31-9902-B1CA856478AD}" destId="{839B7839-990A-43CC-A7E1-6883DC84DFE5}" srcOrd="0" destOrd="4" presId="urn:microsoft.com/office/officeart/2005/8/layout/vList4"/>
    <dgm:cxn modelId="{54AC2333-C122-49EC-B36C-CD8C50EB34D0}" type="presOf" srcId="{950B78CE-2D42-4270-B46F-F4322BB3D2F3}" destId="{839B7839-990A-43CC-A7E1-6883DC84DFE5}" srcOrd="0" destOrd="1" presId="urn:microsoft.com/office/officeart/2005/8/layout/vList4"/>
    <dgm:cxn modelId="{C764C31F-42C2-4784-9C57-B981E61941DE}" type="presOf" srcId="{CC0E054C-8032-4CD7-93EE-D175BBDAE787}" destId="{7010B559-FB08-4893-B1DA-5F8BF00CF383}" srcOrd="0" destOrd="3" presId="urn:microsoft.com/office/officeart/2005/8/layout/vList4"/>
    <dgm:cxn modelId="{23948379-9617-432D-82BB-6BC6AAC8ABAE}" type="presParOf" srcId="{BE49013F-3FE3-47B4-891D-F63CD62B100D}" destId="{7CAC02FA-0017-4302-AD74-BBA9CB381CB7}" srcOrd="0" destOrd="0" presId="urn:microsoft.com/office/officeart/2005/8/layout/vList4"/>
    <dgm:cxn modelId="{C639FBD5-0016-4BAF-8446-3FD5607B8FDF}" type="presParOf" srcId="{7CAC02FA-0017-4302-AD74-BBA9CB381CB7}" destId="{7010B559-FB08-4893-B1DA-5F8BF00CF383}" srcOrd="0" destOrd="0" presId="urn:microsoft.com/office/officeart/2005/8/layout/vList4"/>
    <dgm:cxn modelId="{14985770-2B09-4D50-9E60-58CC1345F01C}" type="presParOf" srcId="{7CAC02FA-0017-4302-AD74-BBA9CB381CB7}" destId="{1788DC5B-7106-4C6E-91A9-17F5C999B125}" srcOrd="1" destOrd="0" presId="urn:microsoft.com/office/officeart/2005/8/layout/vList4"/>
    <dgm:cxn modelId="{18656853-E506-41F6-A5A9-EFB6B240BB38}" type="presParOf" srcId="{7CAC02FA-0017-4302-AD74-BBA9CB381CB7}" destId="{85565C56-143A-4630-B476-DB52129771DB}" srcOrd="2" destOrd="0" presId="urn:microsoft.com/office/officeart/2005/8/layout/vList4"/>
    <dgm:cxn modelId="{B50B825A-FC40-4D1C-806B-DDD1A979DDDF}" type="presParOf" srcId="{BE49013F-3FE3-47B4-891D-F63CD62B100D}" destId="{4A3B867E-848C-4080-ABF7-C6B818FCCE08}" srcOrd="1" destOrd="0" presId="urn:microsoft.com/office/officeart/2005/8/layout/vList4"/>
    <dgm:cxn modelId="{E9CDB92F-8079-45FF-BF15-439FE2544B06}" type="presParOf" srcId="{BE49013F-3FE3-47B4-891D-F63CD62B100D}" destId="{DCC65A68-1BD3-49F4-A0D8-636F38D23F68}" srcOrd="2" destOrd="0" presId="urn:microsoft.com/office/officeart/2005/8/layout/vList4"/>
    <dgm:cxn modelId="{659740F8-0C9E-4154-88C1-471AC4F94D9C}" type="presParOf" srcId="{DCC65A68-1BD3-49F4-A0D8-636F38D23F68}" destId="{839B7839-990A-43CC-A7E1-6883DC84DFE5}" srcOrd="0" destOrd="0" presId="urn:microsoft.com/office/officeart/2005/8/layout/vList4"/>
    <dgm:cxn modelId="{D654F341-2FB3-4765-A4C7-3B18BF73217E}" type="presParOf" srcId="{DCC65A68-1BD3-49F4-A0D8-636F38D23F68}" destId="{0699BE69-639C-4ECE-B3BF-B56477592864}" srcOrd="1" destOrd="0" presId="urn:microsoft.com/office/officeart/2005/8/layout/vList4"/>
    <dgm:cxn modelId="{4883D152-3FB6-4133-B3BC-6AC4B9FD5689}" type="presParOf" srcId="{DCC65A68-1BD3-49F4-A0D8-636F38D23F68}" destId="{D47389BE-DC75-4EF3-BEA6-37D69BABEED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4C68A8-884D-4011-9524-64AFE60BE83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E04CEE-2176-4E78-9E53-DBB6E3AC75FB}">
      <dgm:prSet phldrT="[Text]"/>
      <dgm:spPr/>
      <dgm:t>
        <a:bodyPr/>
        <a:lstStyle/>
        <a:p>
          <a:r>
            <a:rPr lang="en-US" dirty="0" smtClean="0"/>
            <a:t>Term</a:t>
          </a:r>
          <a:endParaRPr lang="en-US" dirty="0"/>
        </a:p>
      </dgm:t>
    </dgm:pt>
    <dgm:pt modelId="{16BE3967-D729-43EC-A701-4E3EA1069884}" type="parTrans" cxnId="{EDDCF224-BCEC-4323-B88D-FF4F391FAD8E}">
      <dgm:prSet/>
      <dgm:spPr/>
      <dgm:t>
        <a:bodyPr/>
        <a:lstStyle/>
        <a:p>
          <a:endParaRPr lang="en-US"/>
        </a:p>
      </dgm:t>
    </dgm:pt>
    <dgm:pt modelId="{0EFE6E06-A4BA-46D4-921E-8838AA2A4D71}" type="sibTrans" cxnId="{EDDCF224-BCEC-4323-B88D-FF4F391FAD8E}">
      <dgm:prSet/>
      <dgm:spPr/>
      <dgm:t>
        <a:bodyPr/>
        <a:lstStyle/>
        <a:p>
          <a:endParaRPr lang="en-US"/>
        </a:p>
      </dgm:t>
    </dgm:pt>
    <dgm:pt modelId="{3F65D399-9CBD-48CE-9FB8-E67541075C3B}">
      <dgm:prSet phldrT="[Text]"/>
      <dgm:spPr/>
      <dgm:t>
        <a:bodyPr/>
        <a:lstStyle/>
        <a:p>
          <a:r>
            <a:rPr lang="en-US" dirty="0" smtClean="0"/>
            <a:t>Who?</a:t>
          </a:r>
          <a:endParaRPr lang="en-US" dirty="0"/>
        </a:p>
      </dgm:t>
    </dgm:pt>
    <dgm:pt modelId="{20F0A50D-2DD7-4D39-90D1-F4DBFC8E8AEA}" type="parTrans" cxnId="{43215ADC-E729-470F-ABC5-95F768848908}">
      <dgm:prSet/>
      <dgm:spPr/>
      <dgm:t>
        <a:bodyPr/>
        <a:lstStyle/>
        <a:p>
          <a:endParaRPr lang="en-US"/>
        </a:p>
      </dgm:t>
    </dgm:pt>
    <dgm:pt modelId="{367D4E8C-6D94-42CB-9D90-7721FA1338A0}" type="sibTrans" cxnId="{43215ADC-E729-470F-ABC5-95F768848908}">
      <dgm:prSet/>
      <dgm:spPr/>
      <dgm:t>
        <a:bodyPr/>
        <a:lstStyle/>
        <a:p>
          <a:endParaRPr lang="en-US"/>
        </a:p>
      </dgm:t>
    </dgm:pt>
    <dgm:pt modelId="{E0724E1B-1744-4CFB-8D86-6A2A605B244B}">
      <dgm:prSet phldrT="[Text]"/>
      <dgm:spPr/>
      <dgm:t>
        <a:bodyPr/>
        <a:lstStyle/>
        <a:p>
          <a:r>
            <a:rPr lang="en-US" dirty="0" err="1" smtClean="0"/>
            <a:t>Govts</a:t>
          </a:r>
          <a:r>
            <a:rPr lang="en-US" dirty="0" smtClean="0"/>
            <a:t>; Banks, Non-Banks</a:t>
          </a:r>
          <a:endParaRPr lang="en-US" dirty="0"/>
        </a:p>
      </dgm:t>
    </dgm:pt>
    <dgm:pt modelId="{3B6A1B9F-B81E-47FC-BB22-5AAAAFE2BA04}" type="parTrans" cxnId="{6A64981B-7FC0-4624-882A-F600CC44254B}">
      <dgm:prSet/>
      <dgm:spPr/>
      <dgm:t>
        <a:bodyPr/>
        <a:lstStyle/>
        <a:p>
          <a:endParaRPr lang="en-US"/>
        </a:p>
      </dgm:t>
    </dgm:pt>
    <dgm:pt modelId="{A4582632-24DF-4F8E-B842-E0575EEC35C2}" type="sibTrans" cxnId="{6A64981B-7FC0-4624-882A-F600CC44254B}">
      <dgm:prSet/>
      <dgm:spPr/>
      <dgm:t>
        <a:bodyPr/>
        <a:lstStyle/>
        <a:p>
          <a:endParaRPr lang="en-US"/>
        </a:p>
      </dgm:t>
    </dgm:pt>
    <dgm:pt modelId="{873A4644-9485-4257-B713-CF347A67A2DD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rgbClr val="FFFF00"/>
        </a:solidFill>
      </dgm:spPr>
      <dgm:t>
        <a:bodyPr/>
        <a:lstStyle/>
        <a:p>
          <a:r>
            <a:rPr lang="en-US" dirty="0" smtClean="0">
              <a:effectLst/>
            </a:rPr>
            <a:t>Only SCB MINUS RRB</a:t>
          </a:r>
          <a:endParaRPr lang="en-US" dirty="0">
            <a:effectLst/>
          </a:endParaRPr>
        </a:p>
      </dgm:t>
    </dgm:pt>
    <dgm:pt modelId="{FB38B4A9-6EF7-4FDA-A0B9-63982BCF3D7C}" type="parTrans" cxnId="{22AEC1EC-1375-4531-952A-C22EBF466CD2}">
      <dgm:prSet/>
      <dgm:spPr/>
      <dgm:t>
        <a:bodyPr/>
        <a:lstStyle/>
        <a:p>
          <a:endParaRPr lang="en-US"/>
        </a:p>
      </dgm:t>
    </dgm:pt>
    <dgm:pt modelId="{5279E57E-86E2-4876-AFDE-3445904CBF3B}" type="sibTrans" cxnId="{22AEC1EC-1375-4531-952A-C22EBF466CD2}">
      <dgm:prSet/>
      <dgm:spPr/>
      <dgm:t>
        <a:bodyPr/>
        <a:lstStyle/>
        <a:p>
          <a:endParaRPr lang="en-US"/>
        </a:p>
      </dgm:t>
    </dgm:pt>
    <dgm:pt modelId="{DF4A5404-1CC1-4BAB-BEE5-9129BDBE5D6E}">
      <dgm:prSet phldrT="[Text]"/>
      <dgm:spPr/>
      <dgm:t>
        <a:bodyPr/>
        <a:lstStyle/>
        <a:p>
          <a:r>
            <a:rPr lang="en-US" dirty="0" smtClean="0"/>
            <a:t>Collaterals?</a:t>
          </a:r>
          <a:endParaRPr lang="en-US" dirty="0"/>
        </a:p>
      </dgm:t>
    </dgm:pt>
    <dgm:pt modelId="{6CF21B0B-760A-4BBF-8127-21A9D517D4FE}" type="parTrans" cxnId="{A8FD3CE6-8C84-4E24-9DC4-B1A283DDB30B}">
      <dgm:prSet/>
      <dgm:spPr/>
      <dgm:t>
        <a:bodyPr/>
        <a:lstStyle/>
        <a:p>
          <a:endParaRPr lang="en-US"/>
        </a:p>
      </dgm:t>
    </dgm:pt>
    <dgm:pt modelId="{BF5AEFBE-EC49-4AA6-81FA-D6F3F8A73D66}" type="sibTrans" cxnId="{A8FD3CE6-8C84-4E24-9DC4-B1A283DDB30B}">
      <dgm:prSet/>
      <dgm:spPr/>
      <dgm:t>
        <a:bodyPr/>
        <a:lstStyle/>
        <a:p>
          <a:endParaRPr lang="en-US"/>
        </a:p>
      </dgm:t>
    </dgm:pt>
    <dgm:pt modelId="{D48BD786-81AA-4901-B67E-F286F17190F7}">
      <dgm:prSet phldrT="[Text]"/>
      <dgm:spPr/>
      <dgm:t>
        <a:bodyPr/>
        <a:lstStyle/>
        <a:p>
          <a:r>
            <a:rPr lang="en-US" dirty="0" smtClean="0"/>
            <a:t>Banks can’t use SLR quota</a:t>
          </a:r>
          <a:endParaRPr lang="en-US" dirty="0"/>
        </a:p>
      </dgm:t>
    </dgm:pt>
    <dgm:pt modelId="{10C6C2D7-DC67-4A20-A833-D25ADC3F4208}" type="parTrans" cxnId="{BEF944E7-D651-4B91-8FC7-907485531EF3}">
      <dgm:prSet/>
      <dgm:spPr/>
      <dgm:t>
        <a:bodyPr/>
        <a:lstStyle/>
        <a:p>
          <a:endParaRPr lang="en-US"/>
        </a:p>
      </dgm:t>
    </dgm:pt>
    <dgm:pt modelId="{52C9B38A-A180-4A83-B5FD-369B36A73A19}" type="sibTrans" cxnId="{BEF944E7-D651-4B91-8FC7-907485531EF3}">
      <dgm:prSet/>
      <dgm:spPr/>
      <dgm:t>
        <a:bodyPr/>
        <a:lstStyle/>
        <a:p>
          <a:endParaRPr lang="en-US"/>
        </a:p>
      </dgm:t>
    </dgm:pt>
    <dgm:pt modelId="{CC808F15-6F5E-43C4-901D-14A7868F82B4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rgbClr val="FFFF00"/>
        </a:solidFill>
      </dgm:spPr>
      <dgm:t>
        <a:bodyPr/>
        <a:lstStyle/>
        <a:p>
          <a:r>
            <a:rPr lang="en-US" dirty="0" smtClean="0">
              <a:effectLst/>
            </a:rPr>
            <a:t>Can use, with caveats**</a:t>
          </a:r>
          <a:endParaRPr lang="en-US" dirty="0">
            <a:effectLst/>
          </a:endParaRPr>
        </a:p>
      </dgm:t>
    </dgm:pt>
    <dgm:pt modelId="{98275055-ED82-4187-969E-FFC90A6AABCB}" type="parTrans" cxnId="{68C54FB3-0AB8-4B13-AF30-30A2AB3AC0CD}">
      <dgm:prSet/>
      <dgm:spPr/>
      <dgm:t>
        <a:bodyPr/>
        <a:lstStyle/>
        <a:p>
          <a:endParaRPr lang="en-US"/>
        </a:p>
      </dgm:t>
    </dgm:pt>
    <dgm:pt modelId="{86384AFB-5B2E-4E19-95F2-4E74AE867694}" type="sibTrans" cxnId="{68C54FB3-0AB8-4B13-AF30-30A2AB3AC0CD}">
      <dgm:prSet/>
      <dgm:spPr/>
      <dgm:t>
        <a:bodyPr/>
        <a:lstStyle/>
        <a:p>
          <a:endParaRPr lang="en-US"/>
        </a:p>
      </dgm:t>
    </dgm:pt>
    <dgm:pt modelId="{D02C5B0D-5322-4954-B165-ABB8590DE94D}">
      <dgm:prSet phldrT="[Text]"/>
      <dgm:spPr/>
      <dgm:t>
        <a:bodyPr/>
        <a:lstStyle/>
        <a:p>
          <a:r>
            <a:rPr lang="en-US" dirty="0" smtClean="0"/>
            <a:t>LAF-REPO</a:t>
          </a:r>
          <a:endParaRPr lang="en-US" dirty="0"/>
        </a:p>
      </dgm:t>
    </dgm:pt>
    <dgm:pt modelId="{4E1446A3-1720-4074-9D06-0EDBCB5DBEDC}" type="parTrans" cxnId="{E64DF85C-C797-4F7B-B74C-73D83B42CE4B}">
      <dgm:prSet/>
      <dgm:spPr/>
      <dgm:t>
        <a:bodyPr/>
        <a:lstStyle/>
        <a:p>
          <a:endParaRPr lang="en-US"/>
        </a:p>
      </dgm:t>
    </dgm:pt>
    <dgm:pt modelId="{6290E719-16AD-47D8-9067-103A3F6E8372}" type="sibTrans" cxnId="{E64DF85C-C797-4F7B-B74C-73D83B42CE4B}">
      <dgm:prSet/>
      <dgm:spPr/>
      <dgm:t>
        <a:bodyPr/>
        <a:lstStyle/>
        <a:p>
          <a:endParaRPr lang="en-US"/>
        </a:p>
      </dgm:t>
    </dgm:pt>
    <dgm:pt modelId="{7285EB37-90C9-43E9-A231-62059044602D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rgbClr val="FFFF00"/>
        </a:solidFill>
      </dgm:spPr>
      <dgm:t>
        <a:bodyPr/>
        <a:lstStyle/>
        <a:p>
          <a:r>
            <a:rPr lang="en-US" dirty="0" smtClean="0">
              <a:effectLst/>
            </a:rPr>
            <a:t>MSF</a:t>
          </a:r>
          <a:endParaRPr lang="en-US" dirty="0">
            <a:effectLst/>
          </a:endParaRPr>
        </a:p>
      </dgm:t>
    </dgm:pt>
    <dgm:pt modelId="{B8255E9F-287F-4332-A4BB-6BE775BF7FA2}" type="parTrans" cxnId="{F0B99D6B-587C-42DD-B6D8-2E15F26DE5A8}">
      <dgm:prSet/>
      <dgm:spPr/>
      <dgm:t>
        <a:bodyPr/>
        <a:lstStyle/>
        <a:p>
          <a:endParaRPr lang="en-US"/>
        </a:p>
      </dgm:t>
    </dgm:pt>
    <dgm:pt modelId="{58746019-DE96-4D0E-8988-45D43385AFF1}" type="sibTrans" cxnId="{F0B99D6B-587C-42DD-B6D8-2E15F26DE5A8}">
      <dgm:prSet/>
      <dgm:spPr/>
      <dgm:t>
        <a:bodyPr/>
        <a:lstStyle/>
        <a:p>
          <a:endParaRPr lang="en-US"/>
        </a:p>
      </dgm:t>
    </dgm:pt>
    <dgm:pt modelId="{04745456-D3A7-4D18-998E-1E977DDFB233}">
      <dgm:prSet phldrT="[Text]"/>
      <dgm:spPr/>
      <dgm:t>
        <a:bodyPr/>
        <a:lstStyle/>
        <a:p>
          <a:r>
            <a:rPr lang="en-US" dirty="0" smtClean="0"/>
            <a:t>Father?</a:t>
          </a:r>
          <a:endParaRPr lang="en-US" dirty="0"/>
        </a:p>
      </dgm:t>
    </dgm:pt>
    <dgm:pt modelId="{4308F0DA-BCDE-4FFF-B6AC-DE343511B5F6}" type="parTrans" cxnId="{32064E90-1313-4A14-9C63-90A5C668165D}">
      <dgm:prSet/>
      <dgm:spPr/>
      <dgm:t>
        <a:bodyPr/>
        <a:lstStyle/>
        <a:p>
          <a:endParaRPr lang="en-US"/>
        </a:p>
      </dgm:t>
    </dgm:pt>
    <dgm:pt modelId="{962EE3C1-8697-4372-9E86-116D7165254C}" type="sibTrans" cxnId="{32064E90-1313-4A14-9C63-90A5C668165D}">
      <dgm:prSet/>
      <dgm:spPr/>
      <dgm:t>
        <a:bodyPr/>
        <a:lstStyle/>
        <a:p>
          <a:endParaRPr lang="en-US"/>
        </a:p>
      </dgm:t>
    </dgm:pt>
    <dgm:pt modelId="{48E78472-9076-4D97-9DD5-C2BAE4F31D0E}">
      <dgm:prSet phldrT="[Text]"/>
      <dgm:spPr/>
      <dgm:t>
        <a:bodyPr/>
        <a:lstStyle/>
        <a:p>
          <a:r>
            <a:rPr lang="en-US" dirty="0" err="1" smtClean="0"/>
            <a:t>Narshiman</a:t>
          </a:r>
          <a:r>
            <a:rPr lang="en-US" dirty="0" smtClean="0"/>
            <a:t>-II (98)-&gt; 2000</a:t>
          </a:r>
          <a:endParaRPr lang="en-US" dirty="0"/>
        </a:p>
      </dgm:t>
    </dgm:pt>
    <dgm:pt modelId="{D8AB2B43-DEA2-42EB-BCB6-FE302956CA63}" type="parTrans" cxnId="{7E65C966-AA8D-4625-9E86-25DE8928AFF9}">
      <dgm:prSet/>
      <dgm:spPr/>
      <dgm:t>
        <a:bodyPr/>
        <a:lstStyle/>
        <a:p>
          <a:endParaRPr lang="en-US"/>
        </a:p>
      </dgm:t>
    </dgm:pt>
    <dgm:pt modelId="{B129A224-C520-47C9-A9A9-57687CA63339}" type="sibTrans" cxnId="{7E65C966-AA8D-4625-9E86-25DE8928AFF9}">
      <dgm:prSet/>
      <dgm:spPr/>
      <dgm:t>
        <a:bodyPr/>
        <a:lstStyle/>
        <a:p>
          <a:endParaRPr lang="en-US"/>
        </a:p>
      </dgm:t>
    </dgm:pt>
    <dgm:pt modelId="{25A2C233-787A-403B-B11B-7E2EFF2649EF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rgbClr val="FFFF00"/>
        </a:solidFill>
      </dgm:spPr>
      <dgm:t>
        <a:bodyPr/>
        <a:lstStyle/>
        <a:p>
          <a:r>
            <a:rPr lang="en-US" dirty="0" smtClean="0">
              <a:effectLst/>
            </a:rPr>
            <a:t>2011; for emergency, </a:t>
          </a:r>
          <a:endParaRPr lang="en-US" dirty="0">
            <a:effectLst/>
          </a:endParaRPr>
        </a:p>
      </dgm:t>
    </dgm:pt>
    <dgm:pt modelId="{2696BF36-DE4A-43F2-B332-E2F146A7CB53}" type="parTrans" cxnId="{01875D0B-7E32-46E1-8CD9-A843F2266109}">
      <dgm:prSet/>
      <dgm:spPr/>
      <dgm:t>
        <a:bodyPr/>
        <a:lstStyle/>
        <a:p>
          <a:endParaRPr lang="en-US"/>
        </a:p>
      </dgm:t>
    </dgm:pt>
    <dgm:pt modelId="{D94698A6-A3AC-47D9-8170-BB0CAC528F06}" type="sibTrans" cxnId="{01875D0B-7E32-46E1-8CD9-A843F2266109}">
      <dgm:prSet/>
      <dgm:spPr/>
      <dgm:t>
        <a:bodyPr/>
        <a:lstStyle/>
        <a:p>
          <a:endParaRPr lang="en-US"/>
        </a:p>
      </dgm:t>
    </dgm:pt>
    <dgm:pt modelId="{FA3ABA1E-403E-4D72-9F2B-92516D71C7BF}">
      <dgm:prSet phldrT="[Text]"/>
      <dgm:spPr/>
      <dgm:t>
        <a:bodyPr/>
        <a:lstStyle/>
        <a:p>
          <a:r>
            <a:rPr lang="en-US" dirty="0" smtClean="0"/>
            <a:t>Min. </a:t>
          </a:r>
          <a:endParaRPr lang="en-US" dirty="0"/>
        </a:p>
      </dgm:t>
    </dgm:pt>
    <dgm:pt modelId="{3572836D-C24C-4A4E-B133-EC1B8B95C45D}" type="parTrans" cxnId="{2C2FD3B6-2CA3-4871-88BB-1F1ADACDF1EE}">
      <dgm:prSet/>
      <dgm:spPr/>
      <dgm:t>
        <a:bodyPr/>
        <a:lstStyle/>
        <a:p>
          <a:endParaRPr lang="en-US"/>
        </a:p>
      </dgm:t>
    </dgm:pt>
    <dgm:pt modelId="{583DD36D-D3C7-4551-9D20-97CCCF9CAB07}" type="sibTrans" cxnId="{2C2FD3B6-2CA3-4871-88BB-1F1ADACDF1EE}">
      <dgm:prSet/>
      <dgm:spPr/>
      <dgm:t>
        <a:bodyPr/>
        <a:lstStyle/>
        <a:p>
          <a:endParaRPr lang="en-US"/>
        </a:p>
      </dgm:t>
    </dgm:pt>
    <dgm:pt modelId="{523FF2D6-1CD0-4075-B199-A9BF77A42C99}">
      <dgm:prSet phldrT="[Text]"/>
      <dgm:spPr/>
      <dgm:t>
        <a:bodyPr/>
        <a:lstStyle/>
        <a:p>
          <a:r>
            <a:rPr lang="en-US" dirty="0" smtClean="0"/>
            <a:t>5 cr.</a:t>
          </a:r>
          <a:endParaRPr lang="en-US" dirty="0"/>
        </a:p>
      </dgm:t>
    </dgm:pt>
    <dgm:pt modelId="{DA27AFDB-563D-45BD-A8DC-A356D076424B}" type="parTrans" cxnId="{F40C46EE-D285-4C6A-8DA8-90ACAEC6BF3E}">
      <dgm:prSet/>
      <dgm:spPr/>
      <dgm:t>
        <a:bodyPr/>
        <a:lstStyle/>
        <a:p>
          <a:endParaRPr lang="en-US"/>
        </a:p>
      </dgm:t>
    </dgm:pt>
    <dgm:pt modelId="{1A36836B-8B12-4E26-8756-695E2F079693}" type="sibTrans" cxnId="{F40C46EE-D285-4C6A-8DA8-90ACAEC6BF3E}">
      <dgm:prSet/>
      <dgm:spPr/>
      <dgm:t>
        <a:bodyPr/>
        <a:lstStyle/>
        <a:p>
          <a:endParaRPr lang="en-US"/>
        </a:p>
      </dgm:t>
    </dgm:pt>
    <dgm:pt modelId="{E74D7D4D-B9E9-4BC0-9F35-BF48298B5FFD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rgbClr val="FFFF00"/>
        </a:solidFill>
      </dgm:spPr>
      <dgm:t>
        <a:bodyPr/>
        <a:lstStyle/>
        <a:p>
          <a:r>
            <a:rPr lang="en-US" dirty="0" smtClean="0">
              <a:effectLst/>
            </a:rPr>
            <a:t>1 cr.; </a:t>
          </a:r>
          <a:endParaRPr lang="en-US" dirty="0">
            <a:effectLst/>
          </a:endParaRPr>
        </a:p>
      </dgm:t>
    </dgm:pt>
    <dgm:pt modelId="{BA364383-1022-4813-B313-DEC1852A58F2}" type="parTrans" cxnId="{D516FCC9-E566-4384-95DF-593DDDF0DFB9}">
      <dgm:prSet/>
      <dgm:spPr/>
      <dgm:t>
        <a:bodyPr/>
        <a:lstStyle/>
        <a:p>
          <a:endParaRPr lang="en-US"/>
        </a:p>
      </dgm:t>
    </dgm:pt>
    <dgm:pt modelId="{0B6F6DD0-4F5D-45AD-AB58-9B3A188DEF27}" type="sibTrans" cxnId="{D516FCC9-E566-4384-95DF-593DDDF0DFB9}">
      <dgm:prSet/>
      <dgm:spPr/>
      <dgm:t>
        <a:bodyPr/>
        <a:lstStyle/>
        <a:p>
          <a:endParaRPr lang="en-US"/>
        </a:p>
      </dgm:t>
    </dgm:pt>
    <dgm:pt modelId="{CBC5552D-E0E9-4C22-BCA1-C21C07BB9696}" type="pres">
      <dgm:prSet presAssocID="{654C68A8-884D-4011-9524-64AFE60BE83F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FACD9FB-AF1D-47BA-A408-386C49B96859}" type="pres">
      <dgm:prSet presAssocID="{DDE04CEE-2176-4E78-9E53-DBB6E3AC75FB}" presName="horFlow" presStyleCnt="0"/>
      <dgm:spPr/>
    </dgm:pt>
    <dgm:pt modelId="{B048E446-ADB2-4203-9E5E-4A624F25222F}" type="pres">
      <dgm:prSet presAssocID="{DDE04CEE-2176-4E78-9E53-DBB6E3AC75FB}" presName="bigChev" presStyleLbl="node1" presStyleIdx="0" presStyleCnt="5" custScaleX="177845" custScaleY="141013"/>
      <dgm:spPr/>
      <dgm:t>
        <a:bodyPr/>
        <a:lstStyle/>
        <a:p>
          <a:endParaRPr lang="en-US"/>
        </a:p>
      </dgm:t>
    </dgm:pt>
    <dgm:pt modelId="{8C8AADF5-0280-4DDA-97F9-D43B9FB65FB8}" type="pres">
      <dgm:prSet presAssocID="{4E1446A3-1720-4074-9D06-0EDBCB5DBEDC}" presName="parTrans" presStyleCnt="0"/>
      <dgm:spPr/>
    </dgm:pt>
    <dgm:pt modelId="{6F9DA079-439D-464C-A4D4-EB93FC721B13}" type="pres">
      <dgm:prSet presAssocID="{D02C5B0D-5322-4954-B165-ABB8590DE94D}" presName="node" presStyleLbl="alignAccFollowNode1" presStyleIdx="0" presStyleCnt="10" custScaleX="177845" custScaleY="141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6E6400-A1FC-4EE7-B3BC-B413824A6A10}" type="pres">
      <dgm:prSet presAssocID="{6290E719-16AD-47D8-9067-103A3F6E8372}" presName="sibTrans" presStyleCnt="0"/>
      <dgm:spPr/>
    </dgm:pt>
    <dgm:pt modelId="{7FC4F408-548F-4306-A1D9-007AAD5CC4D8}" type="pres">
      <dgm:prSet presAssocID="{7285EB37-90C9-43E9-A231-62059044602D}" presName="node" presStyleLbl="alignAccFollowNode1" presStyleIdx="1" presStyleCnt="10" custScaleX="177845" custScaleY="141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D15B1-D752-47CE-8C61-01D21881CDCD}" type="pres">
      <dgm:prSet presAssocID="{DDE04CEE-2176-4E78-9E53-DBB6E3AC75FB}" presName="vSp" presStyleCnt="0"/>
      <dgm:spPr/>
    </dgm:pt>
    <dgm:pt modelId="{2C3CEDAE-5390-4304-B262-B0ACC9E13B48}" type="pres">
      <dgm:prSet presAssocID="{04745456-D3A7-4D18-998E-1E977DDFB233}" presName="horFlow" presStyleCnt="0"/>
      <dgm:spPr/>
    </dgm:pt>
    <dgm:pt modelId="{DA976498-298A-4F07-BEB6-56F89D89B218}" type="pres">
      <dgm:prSet presAssocID="{04745456-D3A7-4D18-998E-1E977DDFB233}" presName="bigChev" presStyleLbl="node1" presStyleIdx="1" presStyleCnt="5" custScaleX="177845" custScaleY="141013"/>
      <dgm:spPr/>
      <dgm:t>
        <a:bodyPr/>
        <a:lstStyle/>
        <a:p>
          <a:endParaRPr lang="en-US"/>
        </a:p>
      </dgm:t>
    </dgm:pt>
    <dgm:pt modelId="{54309255-390A-47CC-B1BB-4D387FB467FB}" type="pres">
      <dgm:prSet presAssocID="{D8AB2B43-DEA2-42EB-BCB6-FE302956CA63}" presName="parTrans" presStyleCnt="0"/>
      <dgm:spPr/>
    </dgm:pt>
    <dgm:pt modelId="{C10298EF-A256-4EEB-A0C1-BB3261078891}" type="pres">
      <dgm:prSet presAssocID="{48E78472-9076-4D97-9DD5-C2BAE4F31D0E}" presName="node" presStyleLbl="alignAccFollowNode1" presStyleIdx="2" presStyleCnt="10" custScaleX="177845" custScaleY="141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A46D1-F2DF-4947-831D-E54F91FC10A1}" type="pres">
      <dgm:prSet presAssocID="{B129A224-C520-47C9-A9A9-57687CA63339}" presName="sibTrans" presStyleCnt="0"/>
      <dgm:spPr/>
    </dgm:pt>
    <dgm:pt modelId="{F04253EA-5B5B-45DF-8127-8A1C47F373A5}" type="pres">
      <dgm:prSet presAssocID="{25A2C233-787A-403B-B11B-7E2EFF2649EF}" presName="node" presStyleLbl="alignAccFollowNode1" presStyleIdx="3" presStyleCnt="10" custScaleX="177845" custScaleY="141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ED97D-0349-4181-BE6D-E287838223FD}" type="pres">
      <dgm:prSet presAssocID="{04745456-D3A7-4D18-998E-1E977DDFB233}" presName="vSp" presStyleCnt="0"/>
      <dgm:spPr/>
    </dgm:pt>
    <dgm:pt modelId="{C34519FD-5169-4BA5-A177-686CD2EA27B2}" type="pres">
      <dgm:prSet presAssocID="{3F65D399-9CBD-48CE-9FB8-E67541075C3B}" presName="horFlow" presStyleCnt="0"/>
      <dgm:spPr/>
    </dgm:pt>
    <dgm:pt modelId="{EE981612-4886-41C2-9ED0-9287180D19B1}" type="pres">
      <dgm:prSet presAssocID="{3F65D399-9CBD-48CE-9FB8-E67541075C3B}" presName="bigChev" presStyleLbl="node1" presStyleIdx="2" presStyleCnt="5" custScaleX="177845" custScaleY="141013"/>
      <dgm:spPr/>
      <dgm:t>
        <a:bodyPr/>
        <a:lstStyle/>
        <a:p>
          <a:endParaRPr lang="en-US"/>
        </a:p>
      </dgm:t>
    </dgm:pt>
    <dgm:pt modelId="{DF4769D3-8B47-46FC-BFA9-1AB3D134D7A3}" type="pres">
      <dgm:prSet presAssocID="{3B6A1B9F-B81E-47FC-BB22-5AAAAFE2BA04}" presName="parTrans" presStyleCnt="0"/>
      <dgm:spPr/>
    </dgm:pt>
    <dgm:pt modelId="{C45742D2-F411-4480-80A0-310FDA3C63CC}" type="pres">
      <dgm:prSet presAssocID="{E0724E1B-1744-4CFB-8D86-6A2A605B244B}" presName="node" presStyleLbl="alignAccFollowNode1" presStyleIdx="4" presStyleCnt="10" custScaleX="177845" custScaleY="141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C8FA8-F880-47E5-9C60-60D867D39F7F}" type="pres">
      <dgm:prSet presAssocID="{A4582632-24DF-4F8E-B842-E0575EEC35C2}" presName="sibTrans" presStyleCnt="0"/>
      <dgm:spPr/>
    </dgm:pt>
    <dgm:pt modelId="{96673E4E-FAA9-4F82-AF3A-4B3E359F8A3F}" type="pres">
      <dgm:prSet presAssocID="{873A4644-9485-4257-B713-CF347A67A2DD}" presName="node" presStyleLbl="alignAccFollowNode1" presStyleIdx="5" presStyleCnt="10" custScaleX="177845" custScaleY="141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424F9-15DE-43C3-BB1A-86D02A3A759D}" type="pres">
      <dgm:prSet presAssocID="{3F65D399-9CBD-48CE-9FB8-E67541075C3B}" presName="vSp" presStyleCnt="0"/>
      <dgm:spPr/>
    </dgm:pt>
    <dgm:pt modelId="{7C97A07B-5191-48C6-8945-9BC701FFF5E6}" type="pres">
      <dgm:prSet presAssocID="{FA3ABA1E-403E-4D72-9F2B-92516D71C7BF}" presName="horFlow" presStyleCnt="0"/>
      <dgm:spPr/>
    </dgm:pt>
    <dgm:pt modelId="{1D73B2E2-6555-4A1F-86D5-C237C5AA1648}" type="pres">
      <dgm:prSet presAssocID="{FA3ABA1E-403E-4D72-9F2B-92516D71C7BF}" presName="bigChev" presStyleLbl="node1" presStyleIdx="3" presStyleCnt="5" custScaleX="177845" custScaleY="141013"/>
      <dgm:spPr/>
      <dgm:t>
        <a:bodyPr/>
        <a:lstStyle/>
        <a:p>
          <a:endParaRPr lang="en-US"/>
        </a:p>
      </dgm:t>
    </dgm:pt>
    <dgm:pt modelId="{DBAE7FF0-9FF7-4248-B556-C8790A9B243E}" type="pres">
      <dgm:prSet presAssocID="{DA27AFDB-563D-45BD-A8DC-A356D076424B}" presName="parTrans" presStyleCnt="0"/>
      <dgm:spPr/>
    </dgm:pt>
    <dgm:pt modelId="{1D5E0273-4A4B-444F-8F30-F89F3EBC103B}" type="pres">
      <dgm:prSet presAssocID="{523FF2D6-1CD0-4075-B199-A9BF77A42C99}" presName="node" presStyleLbl="alignAccFollowNode1" presStyleIdx="6" presStyleCnt="10" custScaleX="177845" custScaleY="141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6BE0C6-CC2D-46DF-A4A1-C60C288ED525}" type="pres">
      <dgm:prSet presAssocID="{1A36836B-8B12-4E26-8756-695E2F079693}" presName="sibTrans" presStyleCnt="0"/>
      <dgm:spPr/>
    </dgm:pt>
    <dgm:pt modelId="{F15F1666-6D94-409C-B0F8-5462EB1958F0}" type="pres">
      <dgm:prSet presAssocID="{E74D7D4D-B9E9-4BC0-9F35-BF48298B5FFD}" presName="node" presStyleLbl="alignAccFollowNode1" presStyleIdx="7" presStyleCnt="10" custScaleX="177845" custScaleY="141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E47A3-6D82-4A8B-9BD0-62CCB411C82C}" type="pres">
      <dgm:prSet presAssocID="{FA3ABA1E-403E-4D72-9F2B-92516D71C7BF}" presName="vSp" presStyleCnt="0"/>
      <dgm:spPr/>
    </dgm:pt>
    <dgm:pt modelId="{61D0E237-A190-47EA-B092-D3843E3F9203}" type="pres">
      <dgm:prSet presAssocID="{DF4A5404-1CC1-4BAB-BEE5-9129BDBE5D6E}" presName="horFlow" presStyleCnt="0"/>
      <dgm:spPr/>
    </dgm:pt>
    <dgm:pt modelId="{4E34C608-2E0B-4558-AB4C-09374CEF1599}" type="pres">
      <dgm:prSet presAssocID="{DF4A5404-1CC1-4BAB-BEE5-9129BDBE5D6E}" presName="bigChev" presStyleLbl="node1" presStyleIdx="4" presStyleCnt="5" custScaleX="177845" custScaleY="141013"/>
      <dgm:spPr/>
      <dgm:t>
        <a:bodyPr/>
        <a:lstStyle/>
        <a:p>
          <a:endParaRPr lang="en-US"/>
        </a:p>
      </dgm:t>
    </dgm:pt>
    <dgm:pt modelId="{D0ABADCA-352A-49C6-A9ED-A7E50813AD25}" type="pres">
      <dgm:prSet presAssocID="{10C6C2D7-DC67-4A20-A833-D25ADC3F4208}" presName="parTrans" presStyleCnt="0"/>
      <dgm:spPr/>
    </dgm:pt>
    <dgm:pt modelId="{E82C7C5D-9C29-434D-9656-41F5F6C041F4}" type="pres">
      <dgm:prSet presAssocID="{D48BD786-81AA-4901-B67E-F286F17190F7}" presName="node" presStyleLbl="alignAccFollowNode1" presStyleIdx="8" presStyleCnt="10" custScaleX="177845" custScaleY="141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D0C306-CAA9-46B7-99FC-C1205DCD1EF3}" type="pres">
      <dgm:prSet presAssocID="{52C9B38A-A180-4A83-B5FD-369B36A73A19}" presName="sibTrans" presStyleCnt="0"/>
      <dgm:spPr/>
    </dgm:pt>
    <dgm:pt modelId="{7D98D6D0-E8FD-40B3-94E0-A011BF088C85}" type="pres">
      <dgm:prSet presAssocID="{CC808F15-6F5E-43C4-901D-14A7868F82B4}" presName="node" presStyleLbl="alignAccFollowNode1" presStyleIdx="9" presStyleCnt="10" custScaleX="177845" custScaleY="141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16FCC9-E566-4384-95DF-593DDDF0DFB9}" srcId="{FA3ABA1E-403E-4D72-9F2B-92516D71C7BF}" destId="{E74D7D4D-B9E9-4BC0-9F35-BF48298B5FFD}" srcOrd="1" destOrd="0" parTransId="{BA364383-1022-4813-B313-DEC1852A58F2}" sibTransId="{0B6F6DD0-4F5D-45AD-AB58-9B3A188DEF27}"/>
    <dgm:cxn modelId="{5CAC4CC4-CB9B-4AE2-85B0-2FDE4E27BDD1}" type="presOf" srcId="{D02C5B0D-5322-4954-B165-ABB8590DE94D}" destId="{6F9DA079-439D-464C-A4D4-EB93FC721B13}" srcOrd="0" destOrd="0" presId="urn:microsoft.com/office/officeart/2005/8/layout/lProcess3"/>
    <dgm:cxn modelId="{6A64981B-7FC0-4624-882A-F600CC44254B}" srcId="{3F65D399-9CBD-48CE-9FB8-E67541075C3B}" destId="{E0724E1B-1744-4CFB-8D86-6A2A605B244B}" srcOrd="0" destOrd="0" parTransId="{3B6A1B9F-B81E-47FC-BB22-5AAAAFE2BA04}" sibTransId="{A4582632-24DF-4F8E-B842-E0575EEC35C2}"/>
    <dgm:cxn modelId="{B74E01A6-42DF-48C7-AA34-D5AC470B657D}" type="presOf" srcId="{DF4A5404-1CC1-4BAB-BEE5-9129BDBE5D6E}" destId="{4E34C608-2E0B-4558-AB4C-09374CEF1599}" srcOrd="0" destOrd="0" presId="urn:microsoft.com/office/officeart/2005/8/layout/lProcess3"/>
    <dgm:cxn modelId="{1ACCCB47-0F28-4ECF-BDC5-52DAA95727A6}" type="presOf" srcId="{523FF2D6-1CD0-4075-B199-A9BF77A42C99}" destId="{1D5E0273-4A4B-444F-8F30-F89F3EBC103B}" srcOrd="0" destOrd="0" presId="urn:microsoft.com/office/officeart/2005/8/layout/lProcess3"/>
    <dgm:cxn modelId="{68C54FB3-0AB8-4B13-AF30-30A2AB3AC0CD}" srcId="{DF4A5404-1CC1-4BAB-BEE5-9129BDBE5D6E}" destId="{CC808F15-6F5E-43C4-901D-14A7868F82B4}" srcOrd="1" destOrd="0" parTransId="{98275055-ED82-4187-969E-FFC90A6AABCB}" sibTransId="{86384AFB-5B2E-4E19-95F2-4E74AE867694}"/>
    <dgm:cxn modelId="{E64DF85C-C797-4F7B-B74C-73D83B42CE4B}" srcId="{DDE04CEE-2176-4E78-9E53-DBB6E3AC75FB}" destId="{D02C5B0D-5322-4954-B165-ABB8590DE94D}" srcOrd="0" destOrd="0" parTransId="{4E1446A3-1720-4074-9D06-0EDBCB5DBEDC}" sibTransId="{6290E719-16AD-47D8-9067-103A3F6E8372}"/>
    <dgm:cxn modelId="{F0B99D6B-587C-42DD-B6D8-2E15F26DE5A8}" srcId="{DDE04CEE-2176-4E78-9E53-DBB6E3AC75FB}" destId="{7285EB37-90C9-43E9-A231-62059044602D}" srcOrd="1" destOrd="0" parTransId="{B8255E9F-287F-4332-A4BB-6BE775BF7FA2}" sibTransId="{58746019-DE96-4D0E-8988-45D43385AFF1}"/>
    <dgm:cxn modelId="{DD93F9F1-CD62-411E-966C-0D43C720D90D}" type="presOf" srcId="{FA3ABA1E-403E-4D72-9F2B-92516D71C7BF}" destId="{1D73B2E2-6555-4A1F-86D5-C237C5AA1648}" srcOrd="0" destOrd="0" presId="urn:microsoft.com/office/officeart/2005/8/layout/lProcess3"/>
    <dgm:cxn modelId="{08DA0867-D18F-4AD1-A281-8731D34DF8F0}" type="presOf" srcId="{654C68A8-884D-4011-9524-64AFE60BE83F}" destId="{CBC5552D-E0E9-4C22-BCA1-C21C07BB9696}" srcOrd="0" destOrd="0" presId="urn:microsoft.com/office/officeart/2005/8/layout/lProcess3"/>
    <dgm:cxn modelId="{F65EC07B-FB4C-43F8-B03E-95F24A0E7AF7}" type="presOf" srcId="{25A2C233-787A-403B-B11B-7E2EFF2649EF}" destId="{F04253EA-5B5B-45DF-8127-8A1C47F373A5}" srcOrd="0" destOrd="0" presId="urn:microsoft.com/office/officeart/2005/8/layout/lProcess3"/>
    <dgm:cxn modelId="{7C28CAAF-3DEC-4813-A61E-3DE893DD07FE}" type="presOf" srcId="{E0724E1B-1744-4CFB-8D86-6A2A605B244B}" destId="{C45742D2-F411-4480-80A0-310FDA3C63CC}" srcOrd="0" destOrd="0" presId="urn:microsoft.com/office/officeart/2005/8/layout/lProcess3"/>
    <dgm:cxn modelId="{2C575B23-DB32-4972-B777-10572D805D43}" type="presOf" srcId="{CC808F15-6F5E-43C4-901D-14A7868F82B4}" destId="{7D98D6D0-E8FD-40B3-94E0-A011BF088C85}" srcOrd="0" destOrd="0" presId="urn:microsoft.com/office/officeart/2005/8/layout/lProcess3"/>
    <dgm:cxn modelId="{9908D496-AF2B-41F3-8658-ED21CEDACB59}" type="presOf" srcId="{D48BD786-81AA-4901-B67E-F286F17190F7}" destId="{E82C7C5D-9C29-434D-9656-41F5F6C041F4}" srcOrd="0" destOrd="0" presId="urn:microsoft.com/office/officeart/2005/8/layout/lProcess3"/>
    <dgm:cxn modelId="{32064E90-1313-4A14-9C63-90A5C668165D}" srcId="{654C68A8-884D-4011-9524-64AFE60BE83F}" destId="{04745456-D3A7-4D18-998E-1E977DDFB233}" srcOrd="1" destOrd="0" parTransId="{4308F0DA-BCDE-4FFF-B6AC-DE343511B5F6}" sibTransId="{962EE3C1-8697-4372-9E86-116D7165254C}"/>
    <dgm:cxn modelId="{2C2FD3B6-2CA3-4871-88BB-1F1ADACDF1EE}" srcId="{654C68A8-884D-4011-9524-64AFE60BE83F}" destId="{FA3ABA1E-403E-4D72-9F2B-92516D71C7BF}" srcOrd="3" destOrd="0" parTransId="{3572836D-C24C-4A4E-B133-EC1B8B95C45D}" sibTransId="{583DD36D-D3C7-4551-9D20-97CCCF9CAB07}"/>
    <dgm:cxn modelId="{22AEC1EC-1375-4531-952A-C22EBF466CD2}" srcId="{3F65D399-9CBD-48CE-9FB8-E67541075C3B}" destId="{873A4644-9485-4257-B713-CF347A67A2DD}" srcOrd="1" destOrd="0" parTransId="{FB38B4A9-6EF7-4FDA-A0B9-63982BCF3D7C}" sibTransId="{5279E57E-86E2-4876-AFDE-3445904CBF3B}"/>
    <dgm:cxn modelId="{01875D0B-7E32-46E1-8CD9-A843F2266109}" srcId="{04745456-D3A7-4D18-998E-1E977DDFB233}" destId="{25A2C233-787A-403B-B11B-7E2EFF2649EF}" srcOrd="1" destOrd="0" parTransId="{2696BF36-DE4A-43F2-B332-E2F146A7CB53}" sibTransId="{D94698A6-A3AC-47D9-8170-BB0CAC528F06}"/>
    <dgm:cxn modelId="{1A9DA41C-A772-4AD3-8D6F-11CB190B3A73}" type="presOf" srcId="{48E78472-9076-4D97-9DD5-C2BAE4F31D0E}" destId="{C10298EF-A256-4EEB-A0C1-BB3261078891}" srcOrd="0" destOrd="0" presId="urn:microsoft.com/office/officeart/2005/8/layout/lProcess3"/>
    <dgm:cxn modelId="{0472579A-AC69-4332-BC09-BD7A980F8F5F}" type="presOf" srcId="{DDE04CEE-2176-4E78-9E53-DBB6E3AC75FB}" destId="{B048E446-ADB2-4203-9E5E-4A624F25222F}" srcOrd="0" destOrd="0" presId="urn:microsoft.com/office/officeart/2005/8/layout/lProcess3"/>
    <dgm:cxn modelId="{EDDCF224-BCEC-4323-B88D-FF4F391FAD8E}" srcId="{654C68A8-884D-4011-9524-64AFE60BE83F}" destId="{DDE04CEE-2176-4E78-9E53-DBB6E3AC75FB}" srcOrd="0" destOrd="0" parTransId="{16BE3967-D729-43EC-A701-4E3EA1069884}" sibTransId="{0EFE6E06-A4BA-46D4-921E-8838AA2A4D71}"/>
    <dgm:cxn modelId="{AB206301-6E7A-4167-AFCA-F04EB70C9638}" type="presOf" srcId="{873A4644-9485-4257-B713-CF347A67A2DD}" destId="{96673E4E-FAA9-4F82-AF3A-4B3E359F8A3F}" srcOrd="0" destOrd="0" presId="urn:microsoft.com/office/officeart/2005/8/layout/lProcess3"/>
    <dgm:cxn modelId="{A8FD3CE6-8C84-4E24-9DC4-B1A283DDB30B}" srcId="{654C68A8-884D-4011-9524-64AFE60BE83F}" destId="{DF4A5404-1CC1-4BAB-BEE5-9129BDBE5D6E}" srcOrd="4" destOrd="0" parTransId="{6CF21B0B-760A-4BBF-8127-21A9D517D4FE}" sibTransId="{BF5AEFBE-EC49-4AA6-81FA-D6F3F8A73D66}"/>
    <dgm:cxn modelId="{7E65C966-AA8D-4625-9E86-25DE8928AFF9}" srcId="{04745456-D3A7-4D18-998E-1E977DDFB233}" destId="{48E78472-9076-4D97-9DD5-C2BAE4F31D0E}" srcOrd="0" destOrd="0" parTransId="{D8AB2B43-DEA2-42EB-BCB6-FE302956CA63}" sibTransId="{B129A224-C520-47C9-A9A9-57687CA63339}"/>
    <dgm:cxn modelId="{F40C46EE-D285-4C6A-8DA8-90ACAEC6BF3E}" srcId="{FA3ABA1E-403E-4D72-9F2B-92516D71C7BF}" destId="{523FF2D6-1CD0-4075-B199-A9BF77A42C99}" srcOrd="0" destOrd="0" parTransId="{DA27AFDB-563D-45BD-A8DC-A356D076424B}" sibTransId="{1A36836B-8B12-4E26-8756-695E2F079693}"/>
    <dgm:cxn modelId="{EE660E64-3EE2-4658-8144-469F50C68088}" type="presOf" srcId="{E74D7D4D-B9E9-4BC0-9F35-BF48298B5FFD}" destId="{F15F1666-6D94-409C-B0F8-5462EB1958F0}" srcOrd="0" destOrd="0" presId="urn:microsoft.com/office/officeart/2005/8/layout/lProcess3"/>
    <dgm:cxn modelId="{37E1EBB4-DA2C-494A-85B4-21AA2A0A5317}" type="presOf" srcId="{04745456-D3A7-4D18-998E-1E977DDFB233}" destId="{DA976498-298A-4F07-BEB6-56F89D89B218}" srcOrd="0" destOrd="0" presId="urn:microsoft.com/office/officeart/2005/8/layout/lProcess3"/>
    <dgm:cxn modelId="{9E7A0049-6993-4276-BE19-31B83A471E0F}" type="presOf" srcId="{7285EB37-90C9-43E9-A231-62059044602D}" destId="{7FC4F408-548F-4306-A1D9-007AAD5CC4D8}" srcOrd="0" destOrd="0" presId="urn:microsoft.com/office/officeart/2005/8/layout/lProcess3"/>
    <dgm:cxn modelId="{43215ADC-E729-470F-ABC5-95F768848908}" srcId="{654C68A8-884D-4011-9524-64AFE60BE83F}" destId="{3F65D399-9CBD-48CE-9FB8-E67541075C3B}" srcOrd="2" destOrd="0" parTransId="{20F0A50D-2DD7-4D39-90D1-F4DBFC8E8AEA}" sibTransId="{367D4E8C-6D94-42CB-9D90-7721FA1338A0}"/>
    <dgm:cxn modelId="{BEF944E7-D651-4B91-8FC7-907485531EF3}" srcId="{DF4A5404-1CC1-4BAB-BEE5-9129BDBE5D6E}" destId="{D48BD786-81AA-4901-B67E-F286F17190F7}" srcOrd="0" destOrd="0" parTransId="{10C6C2D7-DC67-4A20-A833-D25ADC3F4208}" sibTransId="{52C9B38A-A180-4A83-B5FD-369B36A73A19}"/>
    <dgm:cxn modelId="{143E011A-3341-497A-AD62-C8B90355F883}" type="presOf" srcId="{3F65D399-9CBD-48CE-9FB8-E67541075C3B}" destId="{EE981612-4886-41C2-9ED0-9287180D19B1}" srcOrd="0" destOrd="0" presId="urn:microsoft.com/office/officeart/2005/8/layout/lProcess3"/>
    <dgm:cxn modelId="{EB801BCD-83C5-4370-B173-6D54CE9CC139}" type="presParOf" srcId="{CBC5552D-E0E9-4C22-BCA1-C21C07BB9696}" destId="{CFACD9FB-AF1D-47BA-A408-386C49B96859}" srcOrd="0" destOrd="0" presId="urn:microsoft.com/office/officeart/2005/8/layout/lProcess3"/>
    <dgm:cxn modelId="{4947B4EF-A7FC-4256-97ED-19B131DD1E11}" type="presParOf" srcId="{CFACD9FB-AF1D-47BA-A408-386C49B96859}" destId="{B048E446-ADB2-4203-9E5E-4A624F25222F}" srcOrd="0" destOrd="0" presId="urn:microsoft.com/office/officeart/2005/8/layout/lProcess3"/>
    <dgm:cxn modelId="{3EAA24AA-B985-4E86-A3BC-9D051545D583}" type="presParOf" srcId="{CFACD9FB-AF1D-47BA-A408-386C49B96859}" destId="{8C8AADF5-0280-4DDA-97F9-D43B9FB65FB8}" srcOrd="1" destOrd="0" presId="urn:microsoft.com/office/officeart/2005/8/layout/lProcess3"/>
    <dgm:cxn modelId="{25B9F9D1-27B1-4F30-8CF1-283B4DA86403}" type="presParOf" srcId="{CFACD9FB-AF1D-47BA-A408-386C49B96859}" destId="{6F9DA079-439D-464C-A4D4-EB93FC721B13}" srcOrd="2" destOrd="0" presId="urn:microsoft.com/office/officeart/2005/8/layout/lProcess3"/>
    <dgm:cxn modelId="{EB0D2E38-6CA4-4635-BC17-A6B5F1BEF51C}" type="presParOf" srcId="{CFACD9FB-AF1D-47BA-A408-386C49B96859}" destId="{4E6E6400-A1FC-4EE7-B3BC-B413824A6A10}" srcOrd="3" destOrd="0" presId="urn:microsoft.com/office/officeart/2005/8/layout/lProcess3"/>
    <dgm:cxn modelId="{1039C49A-97F6-46C5-BE20-4C65F69DF365}" type="presParOf" srcId="{CFACD9FB-AF1D-47BA-A408-386C49B96859}" destId="{7FC4F408-548F-4306-A1D9-007AAD5CC4D8}" srcOrd="4" destOrd="0" presId="urn:microsoft.com/office/officeart/2005/8/layout/lProcess3"/>
    <dgm:cxn modelId="{DB361DDB-6AF9-4818-B443-5967B7319ABE}" type="presParOf" srcId="{CBC5552D-E0E9-4C22-BCA1-C21C07BB9696}" destId="{1CAD15B1-D752-47CE-8C61-01D21881CDCD}" srcOrd="1" destOrd="0" presId="urn:microsoft.com/office/officeart/2005/8/layout/lProcess3"/>
    <dgm:cxn modelId="{E25CCA5B-1BC8-407C-87E7-63E716FE3716}" type="presParOf" srcId="{CBC5552D-E0E9-4C22-BCA1-C21C07BB9696}" destId="{2C3CEDAE-5390-4304-B262-B0ACC9E13B48}" srcOrd="2" destOrd="0" presId="urn:microsoft.com/office/officeart/2005/8/layout/lProcess3"/>
    <dgm:cxn modelId="{591A39C1-051F-439E-932F-0CB153F54896}" type="presParOf" srcId="{2C3CEDAE-5390-4304-B262-B0ACC9E13B48}" destId="{DA976498-298A-4F07-BEB6-56F89D89B218}" srcOrd="0" destOrd="0" presId="urn:microsoft.com/office/officeart/2005/8/layout/lProcess3"/>
    <dgm:cxn modelId="{EDE002DD-7C2E-4EEE-B7BC-9499A6349B8C}" type="presParOf" srcId="{2C3CEDAE-5390-4304-B262-B0ACC9E13B48}" destId="{54309255-390A-47CC-B1BB-4D387FB467FB}" srcOrd="1" destOrd="0" presId="urn:microsoft.com/office/officeart/2005/8/layout/lProcess3"/>
    <dgm:cxn modelId="{C1DD665C-792E-43B9-B80D-8105B51FA23C}" type="presParOf" srcId="{2C3CEDAE-5390-4304-B262-B0ACC9E13B48}" destId="{C10298EF-A256-4EEB-A0C1-BB3261078891}" srcOrd="2" destOrd="0" presId="urn:microsoft.com/office/officeart/2005/8/layout/lProcess3"/>
    <dgm:cxn modelId="{BEBD0759-CA9F-49F7-A7DD-59982C10FF6A}" type="presParOf" srcId="{2C3CEDAE-5390-4304-B262-B0ACC9E13B48}" destId="{E9EA46D1-F2DF-4947-831D-E54F91FC10A1}" srcOrd="3" destOrd="0" presId="urn:microsoft.com/office/officeart/2005/8/layout/lProcess3"/>
    <dgm:cxn modelId="{A2CC320D-1FD2-4E6F-A628-E08DD663362D}" type="presParOf" srcId="{2C3CEDAE-5390-4304-B262-B0ACC9E13B48}" destId="{F04253EA-5B5B-45DF-8127-8A1C47F373A5}" srcOrd="4" destOrd="0" presId="urn:microsoft.com/office/officeart/2005/8/layout/lProcess3"/>
    <dgm:cxn modelId="{C0492FDB-C09C-42A0-B44B-AAAECAE51C9C}" type="presParOf" srcId="{CBC5552D-E0E9-4C22-BCA1-C21C07BB9696}" destId="{756ED97D-0349-4181-BE6D-E287838223FD}" srcOrd="3" destOrd="0" presId="urn:microsoft.com/office/officeart/2005/8/layout/lProcess3"/>
    <dgm:cxn modelId="{75F900B1-7E16-4199-B4D6-24DE27D844F8}" type="presParOf" srcId="{CBC5552D-E0E9-4C22-BCA1-C21C07BB9696}" destId="{C34519FD-5169-4BA5-A177-686CD2EA27B2}" srcOrd="4" destOrd="0" presId="urn:microsoft.com/office/officeart/2005/8/layout/lProcess3"/>
    <dgm:cxn modelId="{C830ED16-A1B5-4538-A0BC-A7CCC4C21B85}" type="presParOf" srcId="{C34519FD-5169-4BA5-A177-686CD2EA27B2}" destId="{EE981612-4886-41C2-9ED0-9287180D19B1}" srcOrd="0" destOrd="0" presId="urn:microsoft.com/office/officeart/2005/8/layout/lProcess3"/>
    <dgm:cxn modelId="{5961E6A9-0617-40E5-ACB7-8C11242561CF}" type="presParOf" srcId="{C34519FD-5169-4BA5-A177-686CD2EA27B2}" destId="{DF4769D3-8B47-46FC-BFA9-1AB3D134D7A3}" srcOrd="1" destOrd="0" presId="urn:microsoft.com/office/officeart/2005/8/layout/lProcess3"/>
    <dgm:cxn modelId="{334F1F19-8736-4D1C-88F2-9573D982F25D}" type="presParOf" srcId="{C34519FD-5169-4BA5-A177-686CD2EA27B2}" destId="{C45742D2-F411-4480-80A0-310FDA3C63CC}" srcOrd="2" destOrd="0" presId="urn:microsoft.com/office/officeart/2005/8/layout/lProcess3"/>
    <dgm:cxn modelId="{7121BBCD-D687-413A-8FEA-E63B7D831A18}" type="presParOf" srcId="{C34519FD-5169-4BA5-A177-686CD2EA27B2}" destId="{1A5C8FA8-F880-47E5-9C60-60D867D39F7F}" srcOrd="3" destOrd="0" presId="urn:microsoft.com/office/officeart/2005/8/layout/lProcess3"/>
    <dgm:cxn modelId="{909216ED-A8A2-443C-8130-564861536C38}" type="presParOf" srcId="{C34519FD-5169-4BA5-A177-686CD2EA27B2}" destId="{96673E4E-FAA9-4F82-AF3A-4B3E359F8A3F}" srcOrd="4" destOrd="0" presId="urn:microsoft.com/office/officeart/2005/8/layout/lProcess3"/>
    <dgm:cxn modelId="{2677AF53-78C7-474B-8CD5-AD96CF8E8B72}" type="presParOf" srcId="{CBC5552D-E0E9-4C22-BCA1-C21C07BB9696}" destId="{17D424F9-15DE-43C3-BB1A-86D02A3A759D}" srcOrd="5" destOrd="0" presId="urn:microsoft.com/office/officeart/2005/8/layout/lProcess3"/>
    <dgm:cxn modelId="{43A04158-A842-4FFA-8AA2-E9E767655A34}" type="presParOf" srcId="{CBC5552D-E0E9-4C22-BCA1-C21C07BB9696}" destId="{7C97A07B-5191-48C6-8945-9BC701FFF5E6}" srcOrd="6" destOrd="0" presId="urn:microsoft.com/office/officeart/2005/8/layout/lProcess3"/>
    <dgm:cxn modelId="{4F800274-5FC6-492A-B2A9-AD1900C03B5B}" type="presParOf" srcId="{7C97A07B-5191-48C6-8945-9BC701FFF5E6}" destId="{1D73B2E2-6555-4A1F-86D5-C237C5AA1648}" srcOrd="0" destOrd="0" presId="urn:microsoft.com/office/officeart/2005/8/layout/lProcess3"/>
    <dgm:cxn modelId="{8F39D38E-236C-43B3-8640-D717D1F54780}" type="presParOf" srcId="{7C97A07B-5191-48C6-8945-9BC701FFF5E6}" destId="{DBAE7FF0-9FF7-4248-B556-C8790A9B243E}" srcOrd="1" destOrd="0" presId="urn:microsoft.com/office/officeart/2005/8/layout/lProcess3"/>
    <dgm:cxn modelId="{8A339C86-2832-44FF-9D2F-4B62B18483D4}" type="presParOf" srcId="{7C97A07B-5191-48C6-8945-9BC701FFF5E6}" destId="{1D5E0273-4A4B-444F-8F30-F89F3EBC103B}" srcOrd="2" destOrd="0" presId="urn:microsoft.com/office/officeart/2005/8/layout/lProcess3"/>
    <dgm:cxn modelId="{89EF0EBD-B19F-4D3B-8642-3CFD8A934BE6}" type="presParOf" srcId="{7C97A07B-5191-48C6-8945-9BC701FFF5E6}" destId="{476BE0C6-CC2D-46DF-A4A1-C60C288ED525}" srcOrd="3" destOrd="0" presId="urn:microsoft.com/office/officeart/2005/8/layout/lProcess3"/>
    <dgm:cxn modelId="{6D0B3AA1-EBD7-4F63-AD8C-8A1687A66C1A}" type="presParOf" srcId="{7C97A07B-5191-48C6-8945-9BC701FFF5E6}" destId="{F15F1666-6D94-409C-B0F8-5462EB1958F0}" srcOrd="4" destOrd="0" presId="urn:microsoft.com/office/officeart/2005/8/layout/lProcess3"/>
    <dgm:cxn modelId="{E1215F6C-BBD7-45E1-AE29-8A3F0BC15D09}" type="presParOf" srcId="{CBC5552D-E0E9-4C22-BCA1-C21C07BB9696}" destId="{747E47A3-6D82-4A8B-9BD0-62CCB411C82C}" srcOrd="7" destOrd="0" presId="urn:microsoft.com/office/officeart/2005/8/layout/lProcess3"/>
    <dgm:cxn modelId="{70EAA288-D8DF-4D64-817C-F94618F48FDE}" type="presParOf" srcId="{CBC5552D-E0E9-4C22-BCA1-C21C07BB9696}" destId="{61D0E237-A190-47EA-B092-D3843E3F9203}" srcOrd="8" destOrd="0" presId="urn:microsoft.com/office/officeart/2005/8/layout/lProcess3"/>
    <dgm:cxn modelId="{0A86731B-2904-40A1-9BA5-3855891D306A}" type="presParOf" srcId="{61D0E237-A190-47EA-B092-D3843E3F9203}" destId="{4E34C608-2E0B-4558-AB4C-09374CEF1599}" srcOrd="0" destOrd="0" presId="urn:microsoft.com/office/officeart/2005/8/layout/lProcess3"/>
    <dgm:cxn modelId="{A02A8BC8-0376-49B0-93B8-F3DEC53C36FC}" type="presParOf" srcId="{61D0E237-A190-47EA-B092-D3843E3F9203}" destId="{D0ABADCA-352A-49C6-A9ED-A7E50813AD25}" srcOrd="1" destOrd="0" presId="urn:microsoft.com/office/officeart/2005/8/layout/lProcess3"/>
    <dgm:cxn modelId="{20EC3CC5-C915-4512-A56D-268157BA3A9A}" type="presParOf" srcId="{61D0E237-A190-47EA-B092-D3843E3F9203}" destId="{E82C7C5D-9C29-434D-9656-41F5F6C041F4}" srcOrd="2" destOrd="0" presId="urn:microsoft.com/office/officeart/2005/8/layout/lProcess3"/>
    <dgm:cxn modelId="{C98118DA-801A-44BE-8398-CF58A5C48DC3}" type="presParOf" srcId="{61D0E237-A190-47EA-B092-D3843E3F9203}" destId="{8DD0C306-CAA9-46B7-99FC-C1205DCD1EF3}" srcOrd="3" destOrd="0" presId="urn:microsoft.com/office/officeart/2005/8/layout/lProcess3"/>
    <dgm:cxn modelId="{BEAC3F51-4245-4AE3-9094-F6D0CA69A466}" type="presParOf" srcId="{61D0E237-A190-47EA-B092-D3843E3F9203}" destId="{7D98D6D0-E8FD-40B3-94E0-A011BF088C85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6327DA-7687-4296-A5D2-AEE2D7550463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6906D-1DA6-475E-80DE-6CD60B49D62D}">
      <dgm:prSet phldrT="[Text]"/>
      <dgm:spPr/>
      <dgm:t>
        <a:bodyPr/>
        <a:lstStyle/>
        <a:p>
          <a:r>
            <a:rPr lang="en-US" dirty="0" smtClean="0"/>
            <a:t>NDTL</a:t>
          </a:r>
          <a:endParaRPr lang="en-US" dirty="0"/>
        </a:p>
      </dgm:t>
    </dgm:pt>
    <dgm:pt modelId="{FD43FC4C-71BB-49DF-9BD2-7CBDB4987476}" type="parTrans" cxnId="{DA84EFE4-770E-412E-AE23-5134431C2A6A}">
      <dgm:prSet/>
      <dgm:spPr/>
      <dgm:t>
        <a:bodyPr/>
        <a:lstStyle/>
        <a:p>
          <a:endParaRPr lang="en-US"/>
        </a:p>
      </dgm:t>
    </dgm:pt>
    <dgm:pt modelId="{A58D4A3F-3C2A-4058-8121-B821E30B487C}" type="sibTrans" cxnId="{DA84EFE4-770E-412E-AE23-5134431C2A6A}">
      <dgm:prSet/>
      <dgm:spPr/>
      <dgm:t>
        <a:bodyPr/>
        <a:lstStyle/>
        <a:p>
          <a:endParaRPr lang="en-US"/>
        </a:p>
      </dgm:t>
    </dgm:pt>
    <dgm:pt modelId="{B4496D35-7E1B-4A35-A29B-AC6A53653C0F}">
      <dgm:prSet phldrT="[Text]"/>
      <dgm:spPr/>
      <dgm:t>
        <a:bodyPr/>
        <a:lstStyle/>
        <a:p>
          <a:r>
            <a:rPr lang="en-US" dirty="0" smtClean="0"/>
            <a:t>+100 Cr.</a:t>
          </a:r>
          <a:endParaRPr lang="en-US" dirty="0"/>
        </a:p>
      </dgm:t>
    </dgm:pt>
    <dgm:pt modelId="{7EC7467C-CE24-478F-96B3-157E92CA1092}" type="parTrans" cxnId="{1DA2D2C6-82EA-45D6-89A0-FC3EEE6DEFAD}">
      <dgm:prSet/>
      <dgm:spPr/>
      <dgm:t>
        <a:bodyPr/>
        <a:lstStyle/>
        <a:p>
          <a:endParaRPr lang="en-US"/>
        </a:p>
      </dgm:t>
    </dgm:pt>
    <dgm:pt modelId="{EEDB911E-0311-4D70-8AA0-480825529610}" type="sibTrans" cxnId="{1DA2D2C6-82EA-45D6-89A0-FC3EEE6DEFAD}">
      <dgm:prSet/>
      <dgm:spPr/>
      <dgm:t>
        <a:bodyPr/>
        <a:lstStyle/>
        <a:p>
          <a:endParaRPr lang="en-US"/>
        </a:p>
      </dgm:t>
    </dgm:pt>
    <dgm:pt modelId="{D74274F7-0C3B-4EFC-8EE4-67F196308AF1}">
      <dgm:prSet phldrT="[Text]"/>
      <dgm:spPr/>
      <dgm:t>
        <a:bodyPr/>
        <a:lstStyle/>
        <a:p>
          <a:r>
            <a:rPr lang="en-US" dirty="0" smtClean="0"/>
            <a:t>CRR</a:t>
          </a:r>
          <a:endParaRPr lang="en-US" dirty="0"/>
        </a:p>
      </dgm:t>
    </dgm:pt>
    <dgm:pt modelId="{2690F6A9-1BBB-480A-AC8B-58727A5847D2}" type="parTrans" cxnId="{659BD578-5578-465B-95A0-0F233DCB110E}">
      <dgm:prSet/>
      <dgm:spPr/>
      <dgm:t>
        <a:bodyPr/>
        <a:lstStyle/>
        <a:p>
          <a:endParaRPr lang="en-US"/>
        </a:p>
      </dgm:t>
    </dgm:pt>
    <dgm:pt modelId="{7D74EF22-E47E-4A94-BC2B-9D9E20B106AD}" type="sibTrans" cxnId="{659BD578-5578-465B-95A0-0F233DCB110E}">
      <dgm:prSet/>
      <dgm:spPr/>
      <dgm:t>
        <a:bodyPr/>
        <a:lstStyle/>
        <a:p>
          <a:endParaRPr lang="en-US"/>
        </a:p>
      </dgm:t>
    </dgm:pt>
    <dgm:pt modelId="{7ECACE3E-CE0D-4FDE-B7E0-14612A4579F2}">
      <dgm:prSet phldrT="[Text]"/>
      <dgm:spPr/>
      <dgm:t>
        <a:bodyPr/>
        <a:lstStyle/>
        <a:p>
          <a:r>
            <a:rPr lang="en-US" dirty="0" smtClean="0"/>
            <a:t>-4 Cr.</a:t>
          </a:r>
          <a:endParaRPr lang="en-US" dirty="0"/>
        </a:p>
      </dgm:t>
    </dgm:pt>
    <dgm:pt modelId="{00AB6876-3670-4ECF-9E60-841071F50E80}" type="parTrans" cxnId="{6DD049C2-96E3-4D1C-89D4-CBF4771E6DB9}">
      <dgm:prSet/>
      <dgm:spPr/>
      <dgm:t>
        <a:bodyPr/>
        <a:lstStyle/>
        <a:p>
          <a:endParaRPr lang="en-US"/>
        </a:p>
      </dgm:t>
    </dgm:pt>
    <dgm:pt modelId="{21180780-A63F-45A1-B5DD-D668AC11F68F}" type="sibTrans" cxnId="{6DD049C2-96E3-4D1C-89D4-CBF4771E6DB9}">
      <dgm:prSet/>
      <dgm:spPr/>
      <dgm:t>
        <a:bodyPr/>
        <a:lstStyle/>
        <a:p>
          <a:endParaRPr lang="en-US"/>
        </a:p>
      </dgm:t>
    </dgm:pt>
    <dgm:pt modelId="{0E746737-87FC-4461-A762-3108F53C04CB}">
      <dgm:prSet phldrT="[Text]"/>
      <dgm:spPr/>
      <dgm:t>
        <a:bodyPr/>
        <a:lstStyle/>
        <a:p>
          <a:r>
            <a:rPr lang="en-US" dirty="0" smtClean="0"/>
            <a:t>SLR (</a:t>
          </a:r>
          <a:r>
            <a:rPr lang="en-US" dirty="0" err="1" smtClean="0"/>
            <a:t>G.Sec</a:t>
          </a:r>
          <a:r>
            <a:rPr lang="en-US" dirty="0" smtClean="0"/>
            <a:t>)</a:t>
          </a:r>
          <a:endParaRPr lang="en-US" dirty="0"/>
        </a:p>
      </dgm:t>
    </dgm:pt>
    <dgm:pt modelId="{D233827F-BA50-4388-B27E-2B6A38640B90}" type="parTrans" cxnId="{E49BCD56-C31B-4CBA-A8BC-E0CDA93466FA}">
      <dgm:prSet/>
      <dgm:spPr/>
      <dgm:t>
        <a:bodyPr/>
        <a:lstStyle/>
        <a:p>
          <a:endParaRPr lang="en-US"/>
        </a:p>
      </dgm:t>
    </dgm:pt>
    <dgm:pt modelId="{015B0417-7E93-4803-B383-34386E03FEBB}" type="sibTrans" cxnId="{E49BCD56-C31B-4CBA-A8BC-E0CDA93466FA}">
      <dgm:prSet/>
      <dgm:spPr/>
      <dgm:t>
        <a:bodyPr/>
        <a:lstStyle/>
        <a:p>
          <a:endParaRPr lang="en-US"/>
        </a:p>
      </dgm:t>
    </dgm:pt>
    <dgm:pt modelId="{BD0F2D43-B0EF-4C96-BEA0-71162FA186BE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-20.50 cr.</a:t>
          </a:r>
          <a:endParaRPr lang="en-US" dirty="0"/>
        </a:p>
      </dgm:t>
    </dgm:pt>
    <dgm:pt modelId="{7A1B63E2-4D67-463C-912A-E372ABCB8D4E}" type="parTrans" cxnId="{6955D383-64FD-44F6-B1AD-B44C85BB455F}">
      <dgm:prSet/>
      <dgm:spPr/>
      <dgm:t>
        <a:bodyPr/>
        <a:lstStyle/>
        <a:p>
          <a:endParaRPr lang="en-US"/>
        </a:p>
      </dgm:t>
    </dgm:pt>
    <dgm:pt modelId="{48B401F0-5DA1-4B8E-A9D8-62118745FB6C}" type="sibTrans" cxnId="{6955D383-64FD-44F6-B1AD-B44C85BB455F}">
      <dgm:prSet/>
      <dgm:spPr/>
      <dgm:t>
        <a:bodyPr/>
        <a:lstStyle/>
        <a:p>
          <a:endParaRPr lang="en-US"/>
        </a:p>
      </dgm:t>
    </dgm:pt>
    <dgm:pt modelId="{603C973F-C032-439A-8243-65A426C962C5}">
      <dgm:prSet phldrT="[Text]"/>
      <dgm:spPr/>
      <dgm:t>
        <a:bodyPr/>
        <a:lstStyle/>
        <a:p>
          <a:r>
            <a:rPr lang="en-US" dirty="0" smtClean="0"/>
            <a:t>LEFT</a:t>
          </a:r>
          <a:endParaRPr lang="en-US" dirty="0"/>
        </a:p>
      </dgm:t>
    </dgm:pt>
    <dgm:pt modelId="{121E8BDA-39CC-45C1-9A4F-628474F9881F}" type="parTrans" cxnId="{CD988EA7-792B-4A5B-8F0F-8FAD4F3D5F21}">
      <dgm:prSet/>
      <dgm:spPr/>
      <dgm:t>
        <a:bodyPr/>
        <a:lstStyle/>
        <a:p>
          <a:endParaRPr lang="en-US"/>
        </a:p>
      </dgm:t>
    </dgm:pt>
    <dgm:pt modelId="{7CC6E4DE-7326-491A-AF9B-AC91515D6AB5}" type="sibTrans" cxnId="{CD988EA7-792B-4A5B-8F0F-8FAD4F3D5F21}">
      <dgm:prSet/>
      <dgm:spPr/>
      <dgm:t>
        <a:bodyPr/>
        <a:lstStyle/>
        <a:p>
          <a:endParaRPr lang="en-US"/>
        </a:p>
      </dgm:t>
    </dgm:pt>
    <dgm:pt modelId="{67EEDD25-0004-45AF-9931-656977DD7AB7}">
      <dgm:prSet phldrT="[Text]"/>
      <dgm:spPr/>
      <dgm:t>
        <a:bodyPr/>
        <a:lstStyle/>
        <a:p>
          <a:r>
            <a:rPr lang="en-US" dirty="0" smtClean="0"/>
            <a:t>75.5 cr.</a:t>
          </a:r>
          <a:endParaRPr lang="en-US" dirty="0"/>
        </a:p>
      </dgm:t>
    </dgm:pt>
    <dgm:pt modelId="{34454939-5C3D-4BC3-BA79-CE92FCA135A1}" type="parTrans" cxnId="{0F80E87A-D2FD-4300-9D7D-BC83BE488FAF}">
      <dgm:prSet/>
      <dgm:spPr/>
      <dgm:t>
        <a:bodyPr/>
        <a:lstStyle/>
        <a:p>
          <a:endParaRPr lang="en-US"/>
        </a:p>
      </dgm:t>
    </dgm:pt>
    <dgm:pt modelId="{B1755B4A-4402-4654-A753-651065085379}" type="sibTrans" cxnId="{0F80E87A-D2FD-4300-9D7D-BC83BE488FAF}">
      <dgm:prSet/>
      <dgm:spPr/>
      <dgm:t>
        <a:bodyPr/>
        <a:lstStyle/>
        <a:p>
          <a:endParaRPr lang="en-US"/>
        </a:p>
      </dgm:t>
    </dgm:pt>
    <dgm:pt modelId="{631062BE-4364-4274-A77C-13640C2023B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/>
            <a:t>Addl</a:t>
          </a:r>
          <a:r>
            <a:rPr lang="en-US" dirty="0" smtClean="0"/>
            <a:t> G-Sec</a:t>
          </a:r>
          <a:endParaRPr lang="en-US" dirty="0"/>
        </a:p>
      </dgm:t>
    </dgm:pt>
    <dgm:pt modelId="{2B898E7E-84B4-4F86-9779-94B728BC6E0B}" type="parTrans" cxnId="{FFB13BFD-776A-4573-BAF2-3C1179F1E637}">
      <dgm:prSet/>
      <dgm:spPr/>
      <dgm:t>
        <a:bodyPr/>
        <a:lstStyle/>
        <a:p>
          <a:endParaRPr lang="en-US"/>
        </a:p>
      </dgm:t>
    </dgm:pt>
    <dgm:pt modelId="{7C1D1EEA-A92A-49B3-8A80-46F200130F89}" type="sibTrans" cxnId="{FFB13BFD-776A-4573-BAF2-3C1179F1E637}">
      <dgm:prSet/>
      <dgm:spPr/>
      <dgm:t>
        <a:bodyPr/>
        <a:lstStyle/>
        <a:p>
          <a:endParaRPr lang="en-US"/>
        </a:p>
      </dgm:t>
    </dgm:pt>
    <dgm:pt modelId="{529FCBAA-AEF8-4D40-BC71-C2BA95FFD85F}">
      <dgm:prSet phldrT="[Text]"/>
      <dgm:spPr/>
      <dgm:t>
        <a:bodyPr/>
        <a:lstStyle/>
        <a:p>
          <a:r>
            <a:rPr lang="en-US" dirty="0" smtClean="0"/>
            <a:t>5.5 cr.</a:t>
          </a:r>
          <a:endParaRPr lang="en-US" dirty="0"/>
        </a:p>
      </dgm:t>
    </dgm:pt>
    <dgm:pt modelId="{727C3E9B-EA3C-40A3-8398-042B3E675699}" type="parTrans" cxnId="{B9BFC8EE-B9FB-45DD-8AB4-7A7BA02E26BD}">
      <dgm:prSet/>
      <dgm:spPr/>
      <dgm:t>
        <a:bodyPr/>
        <a:lstStyle/>
        <a:p>
          <a:endParaRPr lang="en-US"/>
        </a:p>
      </dgm:t>
    </dgm:pt>
    <dgm:pt modelId="{BCAD89DE-BE4E-426C-A745-D3A8B8DCEED6}" type="sibTrans" cxnId="{B9BFC8EE-B9FB-45DD-8AB4-7A7BA02E26BD}">
      <dgm:prSet/>
      <dgm:spPr/>
      <dgm:t>
        <a:bodyPr/>
        <a:lstStyle/>
        <a:p>
          <a:endParaRPr lang="en-US"/>
        </a:p>
      </dgm:t>
    </dgm:pt>
    <dgm:pt modelId="{00961C34-7EBC-443A-96ED-CDC537BBE271}">
      <dgm:prSet phldrT="[Text]"/>
      <dgm:spPr/>
      <dgm:t>
        <a:bodyPr/>
        <a:lstStyle/>
        <a:p>
          <a:r>
            <a:rPr lang="en-US" dirty="0" smtClean="0"/>
            <a:t>Lending</a:t>
          </a:r>
          <a:endParaRPr lang="en-US" dirty="0"/>
        </a:p>
      </dgm:t>
    </dgm:pt>
    <dgm:pt modelId="{23DB0E8E-039A-438C-A386-560935CB834E}" type="parTrans" cxnId="{49188EF1-5BD5-4896-A43F-8151A18687C7}">
      <dgm:prSet/>
      <dgm:spPr/>
      <dgm:t>
        <a:bodyPr/>
        <a:lstStyle/>
        <a:p>
          <a:endParaRPr lang="en-US"/>
        </a:p>
      </dgm:t>
    </dgm:pt>
    <dgm:pt modelId="{58E9FEF6-63C2-4B0F-8585-9DB3E0EA8184}" type="sibTrans" cxnId="{49188EF1-5BD5-4896-A43F-8151A18687C7}">
      <dgm:prSet/>
      <dgm:spPr/>
      <dgm:t>
        <a:bodyPr/>
        <a:lstStyle/>
        <a:p>
          <a:endParaRPr lang="en-US"/>
        </a:p>
      </dgm:t>
    </dgm:pt>
    <dgm:pt modelId="{7E3BAF3D-02B1-44AB-B4F9-E9650708A1B3}">
      <dgm:prSet phldrT="[Text]"/>
      <dgm:spPr/>
      <dgm:t>
        <a:bodyPr/>
        <a:lstStyle/>
        <a:p>
          <a:r>
            <a:rPr lang="en-US" dirty="0" smtClean="0"/>
            <a:t>70 cr.</a:t>
          </a:r>
          <a:endParaRPr lang="en-US" dirty="0"/>
        </a:p>
      </dgm:t>
    </dgm:pt>
    <dgm:pt modelId="{BDC6D92E-E682-49BB-8A56-538D414122E2}" type="parTrans" cxnId="{50D3DE79-FEE7-4552-9FB2-410D76471F64}">
      <dgm:prSet/>
      <dgm:spPr/>
      <dgm:t>
        <a:bodyPr/>
        <a:lstStyle/>
        <a:p>
          <a:endParaRPr lang="en-US"/>
        </a:p>
      </dgm:t>
    </dgm:pt>
    <dgm:pt modelId="{1ED2C9AC-6425-462A-8DEB-0422EC6FBA6D}" type="sibTrans" cxnId="{50D3DE79-FEE7-4552-9FB2-410D76471F64}">
      <dgm:prSet/>
      <dgm:spPr/>
      <dgm:t>
        <a:bodyPr/>
        <a:lstStyle/>
        <a:p>
          <a:endParaRPr lang="en-US"/>
        </a:p>
      </dgm:t>
    </dgm:pt>
    <dgm:pt modelId="{EA00B090-04CE-412B-8966-4A119EDF3607}" type="pres">
      <dgm:prSet presAssocID="{066327DA-7687-4296-A5D2-AEE2D755046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BCE8A4A-229A-4F75-AF31-D8BB9AC7D4A1}" type="pres">
      <dgm:prSet presAssocID="{9CB6906D-1DA6-475E-80DE-6CD60B49D62D}" presName="composite" presStyleCnt="0"/>
      <dgm:spPr/>
    </dgm:pt>
    <dgm:pt modelId="{4DF64E44-2A44-4A50-839E-9073A85FC907}" type="pres">
      <dgm:prSet presAssocID="{9CB6906D-1DA6-475E-80DE-6CD60B49D62D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8B5BEF-57B7-4A62-B549-6DB19CC18FE0}" type="pres">
      <dgm:prSet presAssocID="{9CB6906D-1DA6-475E-80DE-6CD60B49D62D}" presName="Parent" presStyleLbl="alignNode1" presStyleIdx="0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E4B30-06C8-442B-8636-40A7481FEEC8}" type="pres">
      <dgm:prSet presAssocID="{9CB6906D-1DA6-475E-80DE-6CD60B49D62D}" presName="Accent" presStyleLbl="parChTrans1D1" presStyleIdx="0" presStyleCnt="6"/>
      <dgm:spPr/>
    </dgm:pt>
    <dgm:pt modelId="{3CC04C9F-4495-45A5-9F2D-5AF76C00D514}" type="pres">
      <dgm:prSet presAssocID="{A58D4A3F-3C2A-4058-8121-B821E30B487C}" presName="sibTrans" presStyleCnt="0"/>
      <dgm:spPr/>
    </dgm:pt>
    <dgm:pt modelId="{7176E107-1436-4705-879E-E75B67FDA698}" type="pres">
      <dgm:prSet presAssocID="{D74274F7-0C3B-4EFC-8EE4-67F196308AF1}" presName="composite" presStyleCnt="0"/>
      <dgm:spPr/>
    </dgm:pt>
    <dgm:pt modelId="{D366B4C4-36E7-4787-BE74-DCD1426289A0}" type="pres">
      <dgm:prSet presAssocID="{D74274F7-0C3B-4EFC-8EE4-67F196308AF1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0EF58D-3141-40CF-9121-7BCDD3390D08}" type="pres">
      <dgm:prSet presAssocID="{D74274F7-0C3B-4EFC-8EE4-67F196308AF1}" presName="Parent" presStyleLbl="alignNode1" presStyleIdx="1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9CEAFC-F79D-46C1-9326-3F6A1FADFB5E}" type="pres">
      <dgm:prSet presAssocID="{D74274F7-0C3B-4EFC-8EE4-67F196308AF1}" presName="Accent" presStyleLbl="parChTrans1D1" presStyleIdx="1" presStyleCnt="6"/>
      <dgm:spPr/>
    </dgm:pt>
    <dgm:pt modelId="{CE6F2870-41E5-4643-A3B5-76194C3ABDB5}" type="pres">
      <dgm:prSet presAssocID="{7D74EF22-E47E-4A94-BC2B-9D9E20B106AD}" presName="sibTrans" presStyleCnt="0"/>
      <dgm:spPr/>
    </dgm:pt>
    <dgm:pt modelId="{DCBE3C4A-BC46-4B0E-8D60-0CFE822DB02D}" type="pres">
      <dgm:prSet presAssocID="{0E746737-87FC-4461-A762-3108F53C04CB}" presName="composite" presStyleCnt="0"/>
      <dgm:spPr/>
    </dgm:pt>
    <dgm:pt modelId="{33CC441C-9F2F-484B-A03C-01FF0F0AFAE4}" type="pres">
      <dgm:prSet presAssocID="{0E746737-87FC-4461-A762-3108F53C04CB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B6197-FFDF-41C6-9BE6-3A627D61F9D1}" type="pres">
      <dgm:prSet presAssocID="{0E746737-87FC-4461-A762-3108F53C04CB}" presName="Parent" presStyleLbl="alignNode1" presStyleIdx="2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9556BD-4B73-4B8F-9E65-262B69D0DB00}" type="pres">
      <dgm:prSet presAssocID="{0E746737-87FC-4461-A762-3108F53C04CB}" presName="Accent" presStyleLbl="parChTrans1D1" presStyleIdx="2" presStyleCnt="6"/>
      <dgm:spPr/>
    </dgm:pt>
    <dgm:pt modelId="{1A543F2E-A5F1-43AC-B17D-D94F3A191A9B}" type="pres">
      <dgm:prSet presAssocID="{015B0417-7E93-4803-B383-34386E03FEBB}" presName="sibTrans" presStyleCnt="0"/>
      <dgm:spPr/>
    </dgm:pt>
    <dgm:pt modelId="{03D621CB-B26B-462C-B700-D457A96B99EE}" type="pres">
      <dgm:prSet presAssocID="{603C973F-C032-439A-8243-65A426C962C5}" presName="composite" presStyleCnt="0"/>
      <dgm:spPr/>
    </dgm:pt>
    <dgm:pt modelId="{66AE12BA-E6CB-4D4B-9A36-3FD549147238}" type="pres">
      <dgm:prSet presAssocID="{603C973F-C032-439A-8243-65A426C962C5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CD2F80-AEF8-4140-880F-F1EDFE3473F0}" type="pres">
      <dgm:prSet presAssocID="{603C973F-C032-439A-8243-65A426C962C5}" presName="Parent" presStyleLbl="alignNode1" presStyleIdx="3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760D4-3E55-4705-A9E1-43289F4E96B1}" type="pres">
      <dgm:prSet presAssocID="{603C973F-C032-439A-8243-65A426C962C5}" presName="Accent" presStyleLbl="parChTrans1D1" presStyleIdx="3" presStyleCnt="6"/>
      <dgm:spPr/>
    </dgm:pt>
    <dgm:pt modelId="{9BD1EF7F-FA01-49CB-B46D-87548AF7BFC1}" type="pres">
      <dgm:prSet presAssocID="{7CC6E4DE-7326-491A-AF9B-AC91515D6AB5}" presName="sibTrans" presStyleCnt="0"/>
      <dgm:spPr/>
    </dgm:pt>
    <dgm:pt modelId="{64199994-2C82-488B-8200-3143C2982D36}" type="pres">
      <dgm:prSet presAssocID="{631062BE-4364-4274-A77C-13640C2023BB}" presName="composite" presStyleCnt="0"/>
      <dgm:spPr/>
    </dgm:pt>
    <dgm:pt modelId="{C82D9BA2-4384-40F2-9379-268834745F02}" type="pres">
      <dgm:prSet presAssocID="{631062BE-4364-4274-A77C-13640C2023BB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DCDA69-9660-40DE-9613-23D87A40FB2A}" type="pres">
      <dgm:prSet presAssocID="{631062BE-4364-4274-A77C-13640C2023BB}" presName="Parent" presStyleLbl="alignNode1" presStyleIdx="4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96E16-96E0-4FDA-9E45-E178C127ECEA}" type="pres">
      <dgm:prSet presAssocID="{631062BE-4364-4274-A77C-13640C2023BB}" presName="Accent" presStyleLbl="parChTrans1D1" presStyleIdx="4" presStyleCnt="6"/>
      <dgm:spPr/>
    </dgm:pt>
    <dgm:pt modelId="{1BBA1EF0-E710-4A06-B97C-5195E365EF2E}" type="pres">
      <dgm:prSet presAssocID="{7C1D1EEA-A92A-49B3-8A80-46F200130F89}" presName="sibTrans" presStyleCnt="0"/>
      <dgm:spPr/>
    </dgm:pt>
    <dgm:pt modelId="{61466A3E-72D7-4BA9-9126-235550725A41}" type="pres">
      <dgm:prSet presAssocID="{00961C34-7EBC-443A-96ED-CDC537BBE271}" presName="composite" presStyleCnt="0"/>
      <dgm:spPr/>
    </dgm:pt>
    <dgm:pt modelId="{BC4940A4-4D19-4055-93A8-D55697C85DA0}" type="pres">
      <dgm:prSet presAssocID="{00961C34-7EBC-443A-96ED-CDC537BBE271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2D45FD-A6C6-45CC-830A-76F2E3D5D0BF}" type="pres">
      <dgm:prSet presAssocID="{00961C34-7EBC-443A-96ED-CDC537BBE271}" presName="Parent" presStyleLbl="alignNode1" presStyleIdx="5" presStyleCnt="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99BBC-70B0-4B49-823A-102F084A956F}" type="pres">
      <dgm:prSet presAssocID="{00961C34-7EBC-443A-96ED-CDC537BBE271}" presName="Accent" presStyleLbl="parChTrans1D1" presStyleIdx="5" presStyleCnt="6"/>
      <dgm:spPr/>
    </dgm:pt>
  </dgm:ptLst>
  <dgm:cxnLst>
    <dgm:cxn modelId="{6955D383-64FD-44F6-B1AD-B44C85BB455F}" srcId="{0E746737-87FC-4461-A762-3108F53C04CB}" destId="{BD0F2D43-B0EF-4C96-BEA0-71162FA186BE}" srcOrd="0" destOrd="0" parTransId="{7A1B63E2-4D67-463C-912A-E372ABCB8D4E}" sibTransId="{48B401F0-5DA1-4B8E-A9D8-62118745FB6C}"/>
    <dgm:cxn modelId="{49188EF1-5BD5-4896-A43F-8151A18687C7}" srcId="{066327DA-7687-4296-A5D2-AEE2D7550463}" destId="{00961C34-7EBC-443A-96ED-CDC537BBE271}" srcOrd="5" destOrd="0" parTransId="{23DB0E8E-039A-438C-A386-560935CB834E}" sibTransId="{58E9FEF6-63C2-4B0F-8585-9DB3E0EA8184}"/>
    <dgm:cxn modelId="{FFB13BFD-776A-4573-BAF2-3C1179F1E637}" srcId="{066327DA-7687-4296-A5D2-AEE2D7550463}" destId="{631062BE-4364-4274-A77C-13640C2023BB}" srcOrd="4" destOrd="0" parTransId="{2B898E7E-84B4-4F86-9779-94B728BC6E0B}" sibTransId="{7C1D1EEA-A92A-49B3-8A80-46F200130F89}"/>
    <dgm:cxn modelId="{AC2F30FD-E2DB-4F93-9408-7C1543CA7728}" type="presOf" srcId="{9CB6906D-1DA6-475E-80DE-6CD60B49D62D}" destId="{3B8B5BEF-57B7-4A62-B549-6DB19CC18FE0}" srcOrd="0" destOrd="0" presId="urn:microsoft.com/office/officeart/2011/layout/TabList"/>
    <dgm:cxn modelId="{5B3F0ADB-6B7E-45E9-B7C6-F656F91F6F68}" type="presOf" srcId="{7E3BAF3D-02B1-44AB-B4F9-E9650708A1B3}" destId="{BC4940A4-4D19-4055-93A8-D55697C85DA0}" srcOrd="0" destOrd="0" presId="urn:microsoft.com/office/officeart/2011/layout/TabList"/>
    <dgm:cxn modelId="{B560097E-DBA8-43BA-88B2-BD33651B3E1E}" type="presOf" srcId="{631062BE-4364-4274-A77C-13640C2023BB}" destId="{4BDCDA69-9660-40DE-9613-23D87A40FB2A}" srcOrd="0" destOrd="0" presId="urn:microsoft.com/office/officeart/2011/layout/TabList"/>
    <dgm:cxn modelId="{D5CD6019-2CD8-4FDF-BC2C-CEB5084A03D9}" type="presOf" srcId="{7ECACE3E-CE0D-4FDE-B7E0-14612A4579F2}" destId="{D366B4C4-36E7-4787-BE74-DCD1426289A0}" srcOrd="0" destOrd="0" presId="urn:microsoft.com/office/officeart/2011/layout/TabList"/>
    <dgm:cxn modelId="{E49BCD56-C31B-4CBA-A8BC-E0CDA93466FA}" srcId="{066327DA-7687-4296-A5D2-AEE2D7550463}" destId="{0E746737-87FC-4461-A762-3108F53C04CB}" srcOrd="2" destOrd="0" parTransId="{D233827F-BA50-4388-B27E-2B6A38640B90}" sibTransId="{015B0417-7E93-4803-B383-34386E03FEBB}"/>
    <dgm:cxn modelId="{CD988EA7-792B-4A5B-8F0F-8FAD4F3D5F21}" srcId="{066327DA-7687-4296-A5D2-AEE2D7550463}" destId="{603C973F-C032-439A-8243-65A426C962C5}" srcOrd="3" destOrd="0" parTransId="{121E8BDA-39CC-45C1-9A4F-628474F9881F}" sibTransId="{7CC6E4DE-7326-491A-AF9B-AC91515D6AB5}"/>
    <dgm:cxn modelId="{5AC0AEA8-786D-406C-96FD-3B418B1551AF}" type="presOf" srcId="{603C973F-C032-439A-8243-65A426C962C5}" destId="{0ACD2F80-AEF8-4140-880F-F1EDFE3473F0}" srcOrd="0" destOrd="0" presId="urn:microsoft.com/office/officeart/2011/layout/TabList"/>
    <dgm:cxn modelId="{50D3DE79-FEE7-4552-9FB2-410D76471F64}" srcId="{00961C34-7EBC-443A-96ED-CDC537BBE271}" destId="{7E3BAF3D-02B1-44AB-B4F9-E9650708A1B3}" srcOrd="0" destOrd="0" parTransId="{BDC6D92E-E682-49BB-8A56-538D414122E2}" sibTransId="{1ED2C9AC-6425-462A-8DEB-0422EC6FBA6D}"/>
    <dgm:cxn modelId="{70868B06-9DC1-4714-8B4B-216A5F62A7C7}" type="presOf" srcId="{D74274F7-0C3B-4EFC-8EE4-67F196308AF1}" destId="{480EF58D-3141-40CF-9121-7BCDD3390D08}" srcOrd="0" destOrd="0" presId="urn:microsoft.com/office/officeart/2011/layout/TabList"/>
    <dgm:cxn modelId="{485B9EDE-B815-4876-9C87-81DB41A18D97}" type="presOf" srcId="{529FCBAA-AEF8-4D40-BC71-C2BA95FFD85F}" destId="{C82D9BA2-4384-40F2-9379-268834745F02}" srcOrd="0" destOrd="0" presId="urn:microsoft.com/office/officeart/2011/layout/TabList"/>
    <dgm:cxn modelId="{98D4EC1F-F8DF-42B8-A733-B7B7AE59CD45}" type="presOf" srcId="{67EEDD25-0004-45AF-9931-656977DD7AB7}" destId="{66AE12BA-E6CB-4D4B-9A36-3FD549147238}" srcOrd="0" destOrd="0" presId="urn:microsoft.com/office/officeart/2011/layout/TabList"/>
    <dgm:cxn modelId="{1DA2D2C6-82EA-45D6-89A0-FC3EEE6DEFAD}" srcId="{9CB6906D-1DA6-475E-80DE-6CD60B49D62D}" destId="{B4496D35-7E1B-4A35-A29B-AC6A53653C0F}" srcOrd="0" destOrd="0" parTransId="{7EC7467C-CE24-478F-96B3-157E92CA1092}" sibTransId="{EEDB911E-0311-4D70-8AA0-480825529610}"/>
    <dgm:cxn modelId="{DA84EFE4-770E-412E-AE23-5134431C2A6A}" srcId="{066327DA-7687-4296-A5D2-AEE2D7550463}" destId="{9CB6906D-1DA6-475E-80DE-6CD60B49D62D}" srcOrd="0" destOrd="0" parTransId="{FD43FC4C-71BB-49DF-9BD2-7CBDB4987476}" sibTransId="{A58D4A3F-3C2A-4058-8121-B821E30B487C}"/>
    <dgm:cxn modelId="{B9BFC8EE-B9FB-45DD-8AB4-7A7BA02E26BD}" srcId="{631062BE-4364-4274-A77C-13640C2023BB}" destId="{529FCBAA-AEF8-4D40-BC71-C2BA95FFD85F}" srcOrd="0" destOrd="0" parTransId="{727C3E9B-EA3C-40A3-8398-042B3E675699}" sibTransId="{BCAD89DE-BE4E-426C-A745-D3A8B8DCEED6}"/>
    <dgm:cxn modelId="{E7E3ECAF-CFC5-4561-87D6-A21A0C8B71BD}" type="presOf" srcId="{0E746737-87FC-4461-A762-3108F53C04CB}" destId="{D5AB6197-FFDF-41C6-9BE6-3A627D61F9D1}" srcOrd="0" destOrd="0" presId="urn:microsoft.com/office/officeart/2011/layout/TabList"/>
    <dgm:cxn modelId="{D1134FED-7B4E-4540-8329-4553FDAA20F0}" type="presOf" srcId="{066327DA-7687-4296-A5D2-AEE2D7550463}" destId="{EA00B090-04CE-412B-8966-4A119EDF3607}" srcOrd="0" destOrd="0" presId="urn:microsoft.com/office/officeart/2011/layout/TabList"/>
    <dgm:cxn modelId="{659BD578-5578-465B-95A0-0F233DCB110E}" srcId="{066327DA-7687-4296-A5D2-AEE2D7550463}" destId="{D74274F7-0C3B-4EFC-8EE4-67F196308AF1}" srcOrd="1" destOrd="0" parTransId="{2690F6A9-1BBB-480A-AC8B-58727A5847D2}" sibTransId="{7D74EF22-E47E-4A94-BC2B-9D9E20B106AD}"/>
    <dgm:cxn modelId="{6DD049C2-96E3-4D1C-89D4-CBF4771E6DB9}" srcId="{D74274F7-0C3B-4EFC-8EE4-67F196308AF1}" destId="{7ECACE3E-CE0D-4FDE-B7E0-14612A4579F2}" srcOrd="0" destOrd="0" parTransId="{00AB6876-3670-4ECF-9E60-841071F50E80}" sibTransId="{21180780-A63F-45A1-B5DD-D668AC11F68F}"/>
    <dgm:cxn modelId="{7DA2C75F-5EA7-4EAF-9E30-939FA9E39200}" type="presOf" srcId="{BD0F2D43-B0EF-4C96-BEA0-71162FA186BE}" destId="{33CC441C-9F2F-484B-A03C-01FF0F0AFAE4}" srcOrd="0" destOrd="0" presId="urn:microsoft.com/office/officeart/2011/layout/TabList"/>
    <dgm:cxn modelId="{9E77AE1C-43C0-4B52-83FF-6199076247C0}" type="presOf" srcId="{B4496D35-7E1B-4A35-A29B-AC6A53653C0F}" destId="{4DF64E44-2A44-4A50-839E-9073A85FC907}" srcOrd="0" destOrd="0" presId="urn:microsoft.com/office/officeart/2011/layout/TabList"/>
    <dgm:cxn modelId="{0F80E87A-D2FD-4300-9D7D-BC83BE488FAF}" srcId="{603C973F-C032-439A-8243-65A426C962C5}" destId="{67EEDD25-0004-45AF-9931-656977DD7AB7}" srcOrd="0" destOrd="0" parTransId="{34454939-5C3D-4BC3-BA79-CE92FCA135A1}" sibTransId="{B1755B4A-4402-4654-A753-651065085379}"/>
    <dgm:cxn modelId="{9CD29948-8B3E-4D64-99D6-EE1E0E04A0DF}" type="presOf" srcId="{00961C34-7EBC-443A-96ED-CDC537BBE271}" destId="{0D2D45FD-A6C6-45CC-830A-76F2E3D5D0BF}" srcOrd="0" destOrd="0" presId="urn:microsoft.com/office/officeart/2011/layout/TabList"/>
    <dgm:cxn modelId="{6B14BDF3-0C2A-49B8-AE61-0CCD7D3D520E}" type="presParOf" srcId="{EA00B090-04CE-412B-8966-4A119EDF3607}" destId="{5BCE8A4A-229A-4F75-AF31-D8BB9AC7D4A1}" srcOrd="0" destOrd="0" presId="urn:microsoft.com/office/officeart/2011/layout/TabList"/>
    <dgm:cxn modelId="{B89F3CB7-AB8A-4094-89B5-28C210A53B92}" type="presParOf" srcId="{5BCE8A4A-229A-4F75-AF31-D8BB9AC7D4A1}" destId="{4DF64E44-2A44-4A50-839E-9073A85FC907}" srcOrd="0" destOrd="0" presId="urn:microsoft.com/office/officeart/2011/layout/TabList"/>
    <dgm:cxn modelId="{86293DCB-D983-4274-83AE-3BDADAB99D52}" type="presParOf" srcId="{5BCE8A4A-229A-4F75-AF31-D8BB9AC7D4A1}" destId="{3B8B5BEF-57B7-4A62-B549-6DB19CC18FE0}" srcOrd="1" destOrd="0" presId="urn:microsoft.com/office/officeart/2011/layout/TabList"/>
    <dgm:cxn modelId="{76A64FF3-9BEE-4CFC-A610-FFEADEB0F85D}" type="presParOf" srcId="{5BCE8A4A-229A-4F75-AF31-D8BB9AC7D4A1}" destId="{E14E4B30-06C8-442B-8636-40A7481FEEC8}" srcOrd="2" destOrd="0" presId="urn:microsoft.com/office/officeart/2011/layout/TabList"/>
    <dgm:cxn modelId="{9BE325BE-B7FD-46C1-9A6E-22EC4575F9AB}" type="presParOf" srcId="{EA00B090-04CE-412B-8966-4A119EDF3607}" destId="{3CC04C9F-4495-45A5-9F2D-5AF76C00D514}" srcOrd="1" destOrd="0" presId="urn:microsoft.com/office/officeart/2011/layout/TabList"/>
    <dgm:cxn modelId="{B9DBD8B9-8915-4E50-ABA1-A5B3579FEE61}" type="presParOf" srcId="{EA00B090-04CE-412B-8966-4A119EDF3607}" destId="{7176E107-1436-4705-879E-E75B67FDA698}" srcOrd="2" destOrd="0" presId="urn:microsoft.com/office/officeart/2011/layout/TabList"/>
    <dgm:cxn modelId="{0329BD50-218A-4F5C-893D-D7EDFD66EFEB}" type="presParOf" srcId="{7176E107-1436-4705-879E-E75B67FDA698}" destId="{D366B4C4-36E7-4787-BE74-DCD1426289A0}" srcOrd="0" destOrd="0" presId="urn:microsoft.com/office/officeart/2011/layout/TabList"/>
    <dgm:cxn modelId="{73696391-6191-4D25-8FCF-8D407A654C80}" type="presParOf" srcId="{7176E107-1436-4705-879E-E75B67FDA698}" destId="{480EF58D-3141-40CF-9121-7BCDD3390D08}" srcOrd="1" destOrd="0" presId="urn:microsoft.com/office/officeart/2011/layout/TabList"/>
    <dgm:cxn modelId="{AAE83BB5-4A7A-4838-85DF-726396042012}" type="presParOf" srcId="{7176E107-1436-4705-879E-E75B67FDA698}" destId="{839CEAFC-F79D-46C1-9326-3F6A1FADFB5E}" srcOrd="2" destOrd="0" presId="urn:microsoft.com/office/officeart/2011/layout/TabList"/>
    <dgm:cxn modelId="{81D0F01A-FE45-424B-B992-62864360928C}" type="presParOf" srcId="{EA00B090-04CE-412B-8966-4A119EDF3607}" destId="{CE6F2870-41E5-4643-A3B5-76194C3ABDB5}" srcOrd="3" destOrd="0" presId="urn:microsoft.com/office/officeart/2011/layout/TabList"/>
    <dgm:cxn modelId="{D8338188-EFF2-4B9A-BADA-D89EE1A31EC2}" type="presParOf" srcId="{EA00B090-04CE-412B-8966-4A119EDF3607}" destId="{DCBE3C4A-BC46-4B0E-8D60-0CFE822DB02D}" srcOrd="4" destOrd="0" presId="urn:microsoft.com/office/officeart/2011/layout/TabList"/>
    <dgm:cxn modelId="{B49253CF-F02C-44E1-BBF0-FA9E5FA0121A}" type="presParOf" srcId="{DCBE3C4A-BC46-4B0E-8D60-0CFE822DB02D}" destId="{33CC441C-9F2F-484B-A03C-01FF0F0AFAE4}" srcOrd="0" destOrd="0" presId="urn:microsoft.com/office/officeart/2011/layout/TabList"/>
    <dgm:cxn modelId="{24D5CCB4-485C-45D5-9B1B-007C0EF79373}" type="presParOf" srcId="{DCBE3C4A-BC46-4B0E-8D60-0CFE822DB02D}" destId="{D5AB6197-FFDF-41C6-9BE6-3A627D61F9D1}" srcOrd="1" destOrd="0" presId="urn:microsoft.com/office/officeart/2011/layout/TabList"/>
    <dgm:cxn modelId="{F176ADF9-60C8-4CF2-83D2-7F5AC487AD3E}" type="presParOf" srcId="{DCBE3C4A-BC46-4B0E-8D60-0CFE822DB02D}" destId="{E99556BD-4B73-4B8F-9E65-262B69D0DB00}" srcOrd="2" destOrd="0" presId="urn:microsoft.com/office/officeart/2011/layout/TabList"/>
    <dgm:cxn modelId="{F262F809-338D-4CD7-8208-A40F2D6DE164}" type="presParOf" srcId="{EA00B090-04CE-412B-8966-4A119EDF3607}" destId="{1A543F2E-A5F1-43AC-B17D-D94F3A191A9B}" srcOrd="5" destOrd="0" presId="urn:microsoft.com/office/officeart/2011/layout/TabList"/>
    <dgm:cxn modelId="{C1506BBE-A270-497E-A30A-2CF57FB170A2}" type="presParOf" srcId="{EA00B090-04CE-412B-8966-4A119EDF3607}" destId="{03D621CB-B26B-462C-B700-D457A96B99EE}" srcOrd="6" destOrd="0" presId="urn:microsoft.com/office/officeart/2011/layout/TabList"/>
    <dgm:cxn modelId="{52B7985E-4886-4BC2-AA09-99E465DCC142}" type="presParOf" srcId="{03D621CB-B26B-462C-B700-D457A96B99EE}" destId="{66AE12BA-E6CB-4D4B-9A36-3FD549147238}" srcOrd="0" destOrd="0" presId="urn:microsoft.com/office/officeart/2011/layout/TabList"/>
    <dgm:cxn modelId="{AEA24BAF-44D8-4FCE-8451-875E94BCBA08}" type="presParOf" srcId="{03D621CB-B26B-462C-B700-D457A96B99EE}" destId="{0ACD2F80-AEF8-4140-880F-F1EDFE3473F0}" srcOrd="1" destOrd="0" presId="urn:microsoft.com/office/officeart/2011/layout/TabList"/>
    <dgm:cxn modelId="{0439D6B4-47B2-4EBA-8DDC-DBC3F1306187}" type="presParOf" srcId="{03D621CB-B26B-462C-B700-D457A96B99EE}" destId="{2CF760D4-3E55-4705-A9E1-43289F4E96B1}" srcOrd="2" destOrd="0" presId="urn:microsoft.com/office/officeart/2011/layout/TabList"/>
    <dgm:cxn modelId="{4E8F850C-5A4E-4514-A810-59259A991ED4}" type="presParOf" srcId="{EA00B090-04CE-412B-8966-4A119EDF3607}" destId="{9BD1EF7F-FA01-49CB-B46D-87548AF7BFC1}" srcOrd="7" destOrd="0" presId="urn:microsoft.com/office/officeart/2011/layout/TabList"/>
    <dgm:cxn modelId="{DF3A2A9B-0D6A-4923-8C18-3250A4A3DF31}" type="presParOf" srcId="{EA00B090-04CE-412B-8966-4A119EDF3607}" destId="{64199994-2C82-488B-8200-3143C2982D36}" srcOrd="8" destOrd="0" presId="urn:microsoft.com/office/officeart/2011/layout/TabList"/>
    <dgm:cxn modelId="{41A4B44B-B98F-4850-AB84-8CBD25811E5B}" type="presParOf" srcId="{64199994-2C82-488B-8200-3143C2982D36}" destId="{C82D9BA2-4384-40F2-9379-268834745F02}" srcOrd="0" destOrd="0" presId="urn:microsoft.com/office/officeart/2011/layout/TabList"/>
    <dgm:cxn modelId="{751D29ED-93E5-4C2E-82B8-937383CB5B39}" type="presParOf" srcId="{64199994-2C82-488B-8200-3143C2982D36}" destId="{4BDCDA69-9660-40DE-9613-23D87A40FB2A}" srcOrd="1" destOrd="0" presId="urn:microsoft.com/office/officeart/2011/layout/TabList"/>
    <dgm:cxn modelId="{CFB12651-6218-4825-955D-190846F8018B}" type="presParOf" srcId="{64199994-2C82-488B-8200-3143C2982D36}" destId="{B3E96E16-96E0-4FDA-9E45-E178C127ECEA}" srcOrd="2" destOrd="0" presId="urn:microsoft.com/office/officeart/2011/layout/TabList"/>
    <dgm:cxn modelId="{DDFBC2D3-C5A9-47AE-A403-C7C7E26B4F77}" type="presParOf" srcId="{EA00B090-04CE-412B-8966-4A119EDF3607}" destId="{1BBA1EF0-E710-4A06-B97C-5195E365EF2E}" srcOrd="9" destOrd="0" presId="urn:microsoft.com/office/officeart/2011/layout/TabList"/>
    <dgm:cxn modelId="{9BA1ABCA-4151-4E1E-A19E-CEF78DE9CD63}" type="presParOf" srcId="{EA00B090-04CE-412B-8966-4A119EDF3607}" destId="{61466A3E-72D7-4BA9-9126-235550725A41}" srcOrd="10" destOrd="0" presId="urn:microsoft.com/office/officeart/2011/layout/TabList"/>
    <dgm:cxn modelId="{B656EA09-B609-4258-B0DD-4F0AF255CF48}" type="presParOf" srcId="{61466A3E-72D7-4BA9-9126-235550725A41}" destId="{BC4940A4-4D19-4055-93A8-D55697C85DA0}" srcOrd="0" destOrd="0" presId="urn:microsoft.com/office/officeart/2011/layout/TabList"/>
    <dgm:cxn modelId="{81792FD7-6A02-4ABF-8E36-05435552A1BA}" type="presParOf" srcId="{61466A3E-72D7-4BA9-9126-235550725A41}" destId="{0D2D45FD-A6C6-45CC-830A-76F2E3D5D0BF}" srcOrd="1" destOrd="0" presId="urn:microsoft.com/office/officeart/2011/layout/TabList"/>
    <dgm:cxn modelId="{52C13ABD-7E1D-4B10-95C7-D58F43A7ACB2}" type="presParOf" srcId="{61466A3E-72D7-4BA9-9126-235550725A41}" destId="{0EB99BBC-70B0-4B49-823A-102F084A956F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16D3A3-6EFE-4789-A36F-DE3B03DD6031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70E2DC-CB4B-4877-9C6D-B13C4FF7B83D}">
      <dgm:prSet phldrT="[Text]"/>
      <dgm:spPr/>
      <dgm:t>
        <a:bodyPr/>
        <a:lstStyle/>
        <a:p>
          <a:r>
            <a:rPr lang="en-US" dirty="0" smtClean="0">
              <a:effectLst/>
            </a:rPr>
            <a:t>OMO</a:t>
          </a:r>
          <a:endParaRPr lang="en-US" dirty="0">
            <a:effectLst/>
          </a:endParaRPr>
        </a:p>
      </dgm:t>
    </dgm:pt>
    <dgm:pt modelId="{785AA980-9FE5-4B3F-BD98-2A8DD823B20E}" type="parTrans" cxnId="{1E0AD0F0-588D-4091-B2DD-3B5FE249BA6D}">
      <dgm:prSet/>
      <dgm:spPr/>
      <dgm:t>
        <a:bodyPr/>
        <a:lstStyle/>
        <a:p>
          <a:endParaRPr lang="en-US"/>
        </a:p>
      </dgm:t>
    </dgm:pt>
    <dgm:pt modelId="{69C8BAC7-F201-4F94-AA63-88416FBFFD81}" type="sibTrans" cxnId="{1E0AD0F0-588D-4091-B2DD-3B5FE249BA6D}">
      <dgm:prSet/>
      <dgm:spPr/>
      <dgm:t>
        <a:bodyPr/>
        <a:lstStyle/>
        <a:p>
          <a:endParaRPr lang="en-US"/>
        </a:p>
      </dgm:t>
    </dgm:pt>
    <dgm:pt modelId="{2DD033EE-7770-4637-AC30-EAE3CAED2ECD}">
      <dgm:prSet phldrT="[Text]"/>
      <dgm:spPr/>
      <dgm:t>
        <a:bodyPr/>
        <a:lstStyle/>
        <a:p>
          <a:r>
            <a:rPr lang="en-US" dirty="0" smtClean="0">
              <a:effectLst/>
            </a:rPr>
            <a:t>G-Sec</a:t>
          </a:r>
          <a:endParaRPr lang="en-US" dirty="0">
            <a:effectLst/>
          </a:endParaRPr>
        </a:p>
      </dgm:t>
    </dgm:pt>
    <dgm:pt modelId="{C1431E85-DC25-4FF6-8720-AF72CCC8A68D}" type="parTrans" cxnId="{9DA672CB-0751-4FDB-B8FA-8E334A10CC11}">
      <dgm:prSet/>
      <dgm:spPr/>
      <dgm:t>
        <a:bodyPr/>
        <a:lstStyle/>
        <a:p>
          <a:endParaRPr lang="en-US"/>
        </a:p>
      </dgm:t>
    </dgm:pt>
    <dgm:pt modelId="{66130137-B6BE-4778-AB85-C8BF03D37545}" type="sibTrans" cxnId="{9DA672CB-0751-4FDB-B8FA-8E334A10CC11}">
      <dgm:prSet/>
      <dgm:spPr/>
      <dgm:t>
        <a:bodyPr/>
        <a:lstStyle/>
        <a:p>
          <a:endParaRPr lang="en-US"/>
        </a:p>
      </dgm:t>
    </dgm:pt>
    <dgm:pt modelId="{675BF2FF-5361-47DA-B73A-AEEBC9028B06}">
      <dgm:prSet phldrT="[Text]"/>
      <dgm:spPr/>
      <dgm:t>
        <a:bodyPr/>
        <a:lstStyle/>
        <a:p>
          <a:r>
            <a:rPr lang="en-US" dirty="0" smtClean="0">
              <a:effectLst/>
            </a:rPr>
            <a:t>T-Bills-</a:t>
          </a:r>
          <a:r>
            <a:rPr lang="en-US" dirty="0" err="1" smtClean="0">
              <a:effectLst/>
            </a:rPr>
            <a:t>upto</a:t>
          </a:r>
          <a:r>
            <a:rPr lang="en-US" dirty="0" smtClean="0">
              <a:effectLst/>
            </a:rPr>
            <a:t> 364 days</a:t>
          </a:r>
          <a:endParaRPr lang="en-US" dirty="0">
            <a:effectLst/>
          </a:endParaRPr>
        </a:p>
      </dgm:t>
    </dgm:pt>
    <dgm:pt modelId="{2054B147-E2C8-47B8-B445-E68A43F049AB}" type="parTrans" cxnId="{02B593A3-F4AA-45C9-9A14-A51763290FBA}">
      <dgm:prSet/>
      <dgm:spPr/>
      <dgm:t>
        <a:bodyPr/>
        <a:lstStyle/>
        <a:p>
          <a:endParaRPr lang="en-US"/>
        </a:p>
      </dgm:t>
    </dgm:pt>
    <dgm:pt modelId="{7B6127E3-0920-420A-8AA9-071F415B5F9A}" type="sibTrans" cxnId="{02B593A3-F4AA-45C9-9A14-A51763290FBA}">
      <dgm:prSet/>
      <dgm:spPr/>
      <dgm:t>
        <a:bodyPr/>
        <a:lstStyle/>
        <a:p>
          <a:endParaRPr lang="en-US"/>
        </a:p>
      </dgm:t>
    </dgm:pt>
    <dgm:pt modelId="{BA4EF3FC-5494-469B-A6F1-C43EFD916956}">
      <dgm:prSet phldrT="[Text]"/>
      <dgm:spPr/>
      <dgm:t>
        <a:bodyPr/>
        <a:lstStyle/>
        <a:p>
          <a:r>
            <a:rPr lang="en-US" dirty="0" smtClean="0">
              <a:effectLst/>
            </a:rPr>
            <a:t>MSS’04</a:t>
          </a:r>
          <a:endParaRPr lang="en-US" dirty="0">
            <a:effectLst/>
          </a:endParaRPr>
        </a:p>
      </dgm:t>
    </dgm:pt>
    <dgm:pt modelId="{F08B59AF-BBE4-4516-AC9D-9F8AC2F459EB}" type="parTrans" cxnId="{F5169BD4-F191-4FBD-B48E-2B83E06EDD0E}">
      <dgm:prSet/>
      <dgm:spPr/>
      <dgm:t>
        <a:bodyPr/>
        <a:lstStyle/>
        <a:p>
          <a:endParaRPr lang="en-US"/>
        </a:p>
      </dgm:t>
    </dgm:pt>
    <dgm:pt modelId="{3B571D46-D13F-4933-923F-C823864BD6AB}" type="sibTrans" cxnId="{F5169BD4-F191-4FBD-B48E-2B83E06EDD0E}">
      <dgm:prSet/>
      <dgm:spPr/>
      <dgm:t>
        <a:bodyPr/>
        <a:lstStyle/>
        <a:p>
          <a:endParaRPr lang="en-US"/>
        </a:p>
      </dgm:t>
    </dgm:pt>
    <dgm:pt modelId="{34849DC6-2211-43E5-8B06-64CEC1B0D5AF}">
      <dgm:prSet phldrT="[Text]"/>
      <dgm:spPr/>
      <dgm:t>
        <a:bodyPr/>
        <a:lstStyle/>
        <a:p>
          <a:r>
            <a:rPr lang="en-US" dirty="0" smtClean="0">
              <a:effectLst/>
            </a:rPr>
            <a:t>G-sec (</a:t>
          </a:r>
          <a:r>
            <a:rPr lang="en-US" dirty="0" err="1" smtClean="0">
              <a:effectLst/>
            </a:rPr>
            <a:t>upto</a:t>
          </a:r>
          <a:r>
            <a:rPr lang="en-US" dirty="0" smtClean="0">
              <a:effectLst/>
            </a:rPr>
            <a:t> 2 years)</a:t>
          </a:r>
          <a:endParaRPr lang="en-US" dirty="0">
            <a:effectLst/>
          </a:endParaRPr>
        </a:p>
      </dgm:t>
    </dgm:pt>
    <dgm:pt modelId="{002BDAD2-908A-4C29-91FF-6900A5D6A5EB}" type="parTrans" cxnId="{7630AE50-6508-48E4-8C82-43BB3FB10AAA}">
      <dgm:prSet/>
      <dgm:spPr/>
      <dgm:t>
        <a:bodyPr/>
        <a:lstStyle/>
        <a:p>
          <a:endParaRPr lang="en-US"/>
        </a:p>
      </dgm:t>
    </dgm:pt>
    <dgm:pt modelId="{A25812E9-9B1A-4D8E-96E2-D0EEF8774338}" type="sibTrans" cxnId="{7630AE50-6508-48E4-8C82-43BB3FB10AAA}">
      <dgm:prSet/>
      <dgm:spPr/>
      <dgm:t>
        <a:bodyPr/>
        <a:lstStyle/>
        <a:p>
          <a:endParaRPr lang="en-US"/>
        </a:p>
      </dgm:t>
    </dgm:pt>
    <dgm:pt modelId="{46EE79AD-4B4D-4443-8C14-FB31682960CF}">
      <dgm:prSet phldrT="[Text]"/>
      <dgm:spPr/>
      <dgm:t>
        <a:bodyPr/>
        <a:lstStyle/>
        <a:p>
          <a:r>
            <a:rPr lang="en-US" dirty="0" smtClean="0">
              <a:effectLst/>
            </a:rPr>
            <a:t>T-bill-</a:t>
          </a:r>
          <a:r>
            <a:rPr lang="en-US" dirty="0" err="1" smtClean="0">
              <a:effectLst/>
            </a:rPr>
            <a:t>upto</a:t>
          </a:r>
          <a:r>
            <a:rPr lang="en-US" dirty="0" smtClean="0">
              <a:effectLst/>
            </a:rPr>
            <a:t> 364 days</a:t>
          </a:r>
          <a:endParaRPr lang="en-US" dirty="0">
            <a:effectLst/>
          </a:endParaRPr>
        </a:p>
      </dgm:t>
    </dgm:pt>
    <dgm:pt modelId="{7E9DDAF4-5738-46CD-A3C2-42F5A8E437E2}" type="parTrans" cxnId="{872322A6-0AB3-42D3-BF62-C17B4C5CFB4B}">
      <dgm:prSet/>
      <dgm:spPr/>
      <dgm:t>
        <a:bodyPr/>
        <a:lstStyle/>
        <a:p>
          <a:endParaRPr lang="en-US"/>
        </a:p>
      </dgm:t>
    </dgm:pt>
    <dgm:pt modelId="{F6188771-37DB-4780-AB5D-25721C3E4008}" type="sibTrans" cxnId="{872322A6-0AB3-42D3-BF62-C17B4C5CFB4B}">
      <dgm:prSet/>
      <dgm:spPr/>
      <dgm:t>
        <a:bodyPr/>
        <a:lstStyle/>
        <a:p>
          <a:endParaRPr lang="en-US"/>
        </a:p>
      </dgm:t>
    </dgm:pt>
    <dgm:pt modelId="{91098086-BC71-438A-8CDC-3A7495E7225C}">
      <dgm:prSet phldrT="[Text]"/>
      <dgm:spPr/>
      <dgm:t>
        <a:bodyPr/>
        <a:lstStyle/>
        <a:p>
          <a:r>
            <a:rPr lang="en-US" dirty="0" smtClean="0">
              <a:effectLst/>
            </a:rPr>
            <a:t>LAF’2000</a:t>
          </a:r>
          <a:endParaRPr lang="en-US" dirty="0">
            <a:effectLst/>
          </a:endParaRPr>
        </a:p>
      </dgm:t>
    </dgm:pt>
    <dgm:pt modelId="{98FC3E9A-2313-4B03-B8EF-CCCFD3332489}" type="parTrans" cxnId="{8740D207-D4B2-462F-82C1-A21557111900}">
      <dgm:prSet/>
      <dgm:spPr/>
      <dgm:t>
        <a:bodyPr/>
        <a:lstStyle/>
        <a:p>
          <a:endParaRPr lang="en-US"/>
        </a:p>
      </dgm:t>
    </dgm:pt>
    <dgm:pt modelId="{D7B0C275-0B6D-4414-98EF-35E2C2F513BD}" type="sibTrans" cxnId="{8740D207-D4B2-462F-82C1-A21557111900}">
      <dgm:prSet/>
      <dgm:spPr/>
      <dgm:t>
        <a:bodyPr/>
        <a:lstStyle/>
        <a:p>
          <a:endParaRPr lang="en-US"/>
        </a:p>
      </dgm:t>
    </dgm:pt>
    <dgm:pt modelId="{0A292661-35AD-4639-9740-24A356BE8BF0}">
      <dgm:prSet phldrT="[Text]"/>
      <dgm:spPr/>
      <dgm:t>
        <a:bodyPr/>
        <a:lstStyle/>
        <a:p>
          <a:r>
            <a:rPr lang="en-US" dirty="0" smtClean="0">
              <a:effectLst/>
            </a:rPr>
            <a:t>Repo-SLR securities</a:t>
          </a:r>
          <a:endParaRPr lang="en-US" dirty="0">
            <a:effectLst/>
          </a:endParaRPr>
        </a:p>
      </dgm:t>
    </dgm:pt>
    <dgm:pt modelId="{A5CE0F31-7826-4772-A7BD-0DA0799CE3EC}" type="parTrans" cxnId="{B86FD38A-B9DA-4AD6-A3CA-2E058428D8C8}">
      <dgm:prSet/>
      <dgm:spPr/>
      <dgm:t>
        <a:bodyPr/>
        <a:lstStyle/>
        <a:p>
          <a:endParaRPr lang="en-US"/>
        </a:p>
      </dgm:t>
    </dgm:pt>
    <dgm:pt modelId="{B49CCE12-E871-4133-BF26-72131A9FC103}" type="sibTrans" cxnId="{B86FD38A-B9DA-4AD6-A3CA-2E058428D8C8}">
      <dgm:prSet/>
      <dgm:spPr/>
      <dgm:t>
        <a:bodyPr/>
        <a:lstStyle/>
        <a:p>
          <a:endParaRPr lang="en-US"/>
        </a:p>
      </dgm:t>
    </dgm:pt>
    <dgm:pt modelId="{9414750E-FE1A-4257-B39A-E3EE3603EAFA}">
      <dgm:prSet phldrT="[Text]"/>
      <dgm:spPr/>
      <dgm:t>
        <a:bodyPr/>
        <a:lstStyle/>
        <a:p>
          <a:r>
            <a:rPr lang="en-US" dirty="0" smtClean="0">
              <a:effectLst/>
            </a:rPr>
            <a:t>MSF’2011</a:t>
          </a:r>
          <a:endParaRPr lang="en-US" dirty="0">
            <a:effectLst/>
          </a:endParaRPr>
        </a:p>
      </dgm:t>
    </dgm:pt>
    <dgm:pt modelId="{447B9527-4C17-48FC-BFFA-F178B3DCF6DD}" type="parTrans" cxnId="{4C1CB53B-F6CB-49F0-A99F-F06981B13833}">
      <dgm:prSet/>
      <dgm:spPr/>
      <dgm:t>
        <a:bodyPr/>
        <a:lstStyle/>
        <a:p>
          <a:endParaRPr lang="en-US"/>
        </a:p>
      </dgm:t>
    </dgm:pt>
    <dgm:pt modelId="{8AF3A676-E1AC-48C4-9230-7B055FBD3990}" type="sibTrans" cxnId="{4C1CB53B-F6CB-49F0-A99F-F06981B13833}">
      <dgm:prSet/>
      <dgm:spPr/>
      <dgm:t>
        <a:bodyPr/>
        <a:lstStyle/>
        <a:p>
          <a:endParaRPr lang="en-US"/>
        </a:p>
      </dgm:t>
    </dgm:pt>
    <dgm:pt modelId="{3C5E7FBE-E6A4-432B-845A-A0E9331BF3EB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/>
            </a:rPr>
            <a:t>Repo: inject Liquidity </a:t>
          </a:r>
          <a:endParaRPr lang="en-US" b="0" cap="none" spc="0" dirty="0">
            <a:ln w="0"/>
            <a:solidFill>
              <a:schemeClr val="tx1"/>
            </a:solidFill>
            <a:effectLst/>
          </a:endParaRPr>
        </a:p>
      </dgm:t>
    </dgm:pt>
    <dgm:pt modelId="{B6A6E2B7-BAFA-419E-B780-DC71A5F424E1}" type="parTrans" cxnId="{22CE5FD3-F2F3-419B-8953-88ABC47E9B4B}">
      <dgm:prSet/>
      <dgm:spPr/>
      <dgm:t>
        <a:bodyPr/>
        <a:lstStyle/>
        <a:p>
          <a:endParaRPr lang="en-US"/>
        </a:p>
      </dgm:t>
    </dgm:pt>
    <dgm:pt modelId="{F2EAA79A-9E80-4714-942F-3709405F1410}" type="sibTrans" cxnId="{22CE5FD3-F2F3-419B-8953-88ABC47E9B4B}">
      <dgm:prSet/>
      <dgm:spPr/>
      <dgm:t>
        <a:bodyPr/>
        <a:lstStyle/>
        <a:p>
          <a:endParaRPr lang="en-US"/>
        </a:p>
      </dgm:t>
    </dgm:pt>
    <dgm:pt modelId="{8A256CDA-C4E8-4CC4-BD0F-27D293C0E823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effectLst/>
            </a:rPr>
            <a:t>RR: Suck liquidity</a:t>
          </a:r>
          <a:endParaRPr lang="en-US" dirty="0">
            <a:effectLst/>
          </a:endParaRPr>
        </a:p>
      </dgm:t>
    </dgm:pt>
    <dgm:pt modelId="{58F75B39-9F8E-4277-8B75-FEE1926C7B84}" type="parTrans" cxnId="{2F91C1AB-D03D-42A3-B35B-3D6CE53DA723}">
      <dgm:prSet/>
      <dgm:spPr/>
      <dgm:t>
        <a:bodyPr/>
        <a:lstStyle/>
        <a:p>
          <a:endParaRPr lang="en-US"/>
        </a:p>
      </dgm:t>
    </dgm:pt>
    <dgm:pt modelId="{E0CA55DC-1DAB-4834-991D-2ED1D25CFFD8}" type="sibTrans" cxnId="{2F91C1AB-D03D-42A3-B35B-3D6CE53DA723}">
      <dgm:prSet/>
      <dgm:spPr/>
      <dgm:t>
        <a:bodyPr/>
        <a:lstStyle/>
        <a:p>
          <a:endParaRPr lang="en-US"/>
        </a:p>
      </dgm:t>
    </dgm:pt>
    <dgm:pt modelId="{AADB532C-6DC0-4B65-AC62-D6089D145180}">
      <dgm:prSet phldrT="[Text]"/>
      <dgm:spPr/>
      <dgm:t>
        <a:bodyPr/>
        <a:lstStyle/>
        <a:p>
          <a:r>
            <a:rPr lang="en-US" dirty="0" smtClean="0">
              <a:effectLst/>
            </a:rPr>
            <a:t>CMB’90 days</a:t>
          </a:r>
          <a:endParaRPr lang="en-US" dirty="0">
            <a:effectLst/>
          </a:endParaRPr>
        </a:p>
      </dgm:t>
    </dgm:pt>
    <dgm:pt modelId="{62991B05-92EB-4246-8FDA-B12E05FD94FF}" type="parTrans" cxnId="{628E90D9-D532-4303-8EF2-D7EE00615851}">
      <dgm:prSet/>
      <dgm:spPr/>
      <dgm:t>
        <a:bodyPr/>
        <a:lstStyle/>
        <a:p>
          <a:endParaRPr lang="en-US"/>
        </a:p>
      </dgm:t>
    </dgm:pt>
    <dgm:pt modelId="{5BD205A0-A056-470E-B1B6-5286B085BCB3}" type="sibTrans" cxnId="{628E90D9-D532-4303-8EF2-D7EE00615851}">
      <dgm:prSet/>
      <dgm:spPr/>
      <dgm:t>
        <a:bodyPr/>
        <a:lstStyle/>
        <a:p>
          <a:endParaRPr lang="en-US"/>
        </a:p>
      </dgm:t>
    </dgm:pt>
    <dgm:pt modelId="{8825A80B-2EB9-49AE-A8DF-04F927E06B6C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effectLst/>
            </a:rPr>
            <a:t>Sell: Suck liquidity </a:t>
          </a:r>
          <a:endParaRPr lang="en-US" dirty="0">
            <a:effectLst/>
          </a:endParaRPr>
        </a:p>
      </dgm:t>
    </dgm:pt>
    <dgm:pt modelId="{34785FAB-2F8D-4099-98B7-28475B4F79F0}" type="parTrans" cxnId="{54FA164B-9EC3-4C40-BACA-AF507A7C6518}">
      <dgm:prSet/>
      <dgm:spPr/>
      <dgm:t>
        <a:bodyPr/>
        <a:lstStyle/>
        <a:p>
          <a:endParaRPr lang="en-US"/>
        </a:p>
      </dgm:t>
    </dgm:pt>
    <dgm:pt modelId="{254806D5-A148-4B93-B909-79D0B516C720}" type="sibTrans" cxnId="{54FA164B-9EC3-4C40-BACA-AF507A7C6518}">
      <dgm:prSet/>
      <dgm:spPr/>
      <dgm:t>
        <a:bodyPr/>
        <a:lstStyle/>
        <a:p>
          <a:endParaRPr lang="en-US"/>
        </a:p>
      </dgm:t>
    </dgm:pt>
    <dgm:pt modelId="{628822BA-3108-42A6-BCEB-D1FC85372B72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/>
            </a:rPr>
            <a:t>Inject liquidity </a:t>
          </a:r>
          <a:endParaRPr lang="en-US" b="0" cap="none" spc="0" dirty="0">
            <a:ln w="0"/>
            <a:solidFill>
              <a:schemeClr val="tx1"/>
            </a:solidFill>
            <a:effectLst/>
          </a:endParaRPr>
        </a:p>
      </dgm:t>
    </dgm:pt>
    <dgm:pt modelId="{6A6FB1FD-2BBF-4AF3-A0DF-E88E34CA014B}" type="parTrans" cxnId="{258DB4D2-9D95-4F35-87AC-C2897EBC3442}">
      <dgm:prSet/>
      <dgm:spPr/>
      <dgm:t>
        <a:bodyPr/>
        <a:lstStyle/>
        <a:p>
          <a:endParaRPr lang="en-US"/>
        </a:p>
      </dgm:t>
    </dgm:pt>
    <dgm:pt modelId="{595924E0-D011-4F48-930B-3BECB892F555}" type="sibTrans" cxnId="{258DB4D2-9D95-4F35-87AC-C2897EBC3442}">
      <dgm:prSet/>
      <dgm:spPr/>
      <dgm:t>
        <a:bodyPr/>
        <a:lstStyle/>
        <a:p>
          <a:endParaRPr lang="en-US"/>
        </a:p>
      </dgm:t>
    </dgm:pt>
    <dgm:pt modelId="{C65230BE-2C4F-477A-B933-8A03DF09F642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/>
            </a:rPr>
            <a:t>Buy: Inject liquidity </a:t>
          </a:r>
          <a:endParaRPr lang="en-US" b="0" cap="none" spc="0" dirty="0">
            <a:ln w="0"/>
            <a:solidFill>
              <a:schemeClr val="tx1"/>
            </a:solidFill>
            <a:effectLst/>
          </a:endParaRPr>
        </a:p>
      </dgm:t>
    </dgm:pt>
    <dgm:pt modelId="{AA544975-88E4-40AF-B39E-BEF1D28894A8}" type="parTrans" cxnId="{EB259174-9B2B-42C3-BB79-9F720119948E}">
      <dgm:prSet/>
      <dgm:spPr/>
      <dgm:t>
        <a:bodyPr/>
        <a:lstStyle/>
        <a:p>
          <a:endParaRPr lang="en-US"/>
        </a:p>
      </dgm:t>
    </dgm:pt>
    <dgm:pt modelId="{F48722B4-38AD-458B-8B77-E0FD0F590CA9}" type="sibTrans" cxnId="{EB259174-9B2B-42C3-BB79-9F720119948E}">
      <dgm:prSet/>
      <dgm:spPr/>
      <dgm:t>
        <a:bodyPr/>
        <a:lstStyle/>
        <a:p>
          <a:endParaRPr lang="en-US"/>
        </a:p>
      </dgm:t>
    </dgm:pt>
    <dgm:pt modelId="{433D4E37-AF88-427E-B344-442D0F51576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effectLst/>
            </a:rPr>
            <a:t>Sell: Suck liquidity </a:t>
          </a:r>
          <a:endParaRPr lang="en-US" dirty="0">
            <a:effectLst/>
          </a:endParaRPr>
        </a:p>
      </dgm:t>
    </dgm:pt>
    <dgm:pt modelId="{60665C90-091E-4666-9837-778CD183F129}" type="parTrans" cxnId="{77BC125B-E8C8-4E7F-964E-8DBD25B27B60}">
      <dgm:prSet/>
      <dgm:spPr/>
      <dgm:t>
        <a:bodyPr/>
        <a:lstStyle/>
        <a:p>
          <a:endParaRPr lang="en-US"/>
        </a:p>
      </dgm:t>
    </dgm:pt>
    <dgm:pt modelId="{82AAE9A5-B371-4457-9F7C-36340BF5EA86}" type="sibTrans" cxnId="{77BC125B-E8C8-4E7F-964E-8DBD25B27B60}">
      <dgm:prSet/>
      <dgm:spPr/>
      <dgm:t>
        <a:bodyPr/>
        <a:lstStyle/>
        <a:p>
          <a:endParaRPr lang="en-US"/>
        </a:p>
      </dgm:t>
    </dgm:pt>
    <dgm:pt modelId="{5ECD2998-CCB4-49C7-93F5-2834A8507D14}" type="pres">
      <dgm:prSet presAssocID="{1E16D3A3-6EFE-4789-A36F-DE3B03DD603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381A9A-39EA-4591-AFB7-DA9E864322FA}" type="pres">
      <dgm:prSet presAssocID="{3A70E2DC-CB4B-4877-9C6D-B13C4FF7B83D}" presName="vertFlow" presStyleCnt="0"/>
      <dgm:spPr/>
    </dgm:pt>
    <dgm:pt modelId="{38C8C0A9-001F-401F-A5E1-337B0F7E9DF2}" type="pres">
      <dgm:prSet presAssocID="{3A70E2DC-CB4B-4877-9C6D-B13C4FF7B83D}" presName="header" presStyleLbl="node1" presStyleIdx="0" presStyleCnt="4"/>
      <dgm:spPr/>
      <dgm:t>
        <a:bodyPr/>
        <a:lstStyle/>
        <a:p>
          <a:endParaRPr lang="en-US"/>
        </a:p>
      </dgm:t>
    </dgm:pt>
    <dgm:pt modelId="{47FB1944-521D-43E7-A43F-C18F91980FC6}" type="pres">
      <dgm:prSet presAssocID="{C1431E85-DC25-4FF6-8720-AF72CCC8A68D}" presName="parTrans" presStyleLbl="sibTrans2D1" presStyleIdx="0" presStyleCnt="12"/>
      <dgm:spPr/>
      <dgm:t>
        <a:bodyPr/>
        <a:lstStyle/>
        <a:p>
          <a:endParaRPr lang="en-US"/>
        </a:p>
      </dgm:t>
    </dgm:pt>
    <dgm:pt modelId="{619F2C92-7E25-432F-B421-7A67A6B289A5}" type="pres">
      <dgm:prSet presAssocID="{2DD033EE-7770-4637-AC30-EAE3CAED2ECD}" presName="child" presStyleLbl="alignAccFollowNode1" presStyleIdx="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89E39-BD7D-4883-8021-E3AE6CFB15EF}" type="pres">
      <dgm:prSet presAssocID="{66130137-B6BE-4778-AB85-C8BF03D37545}" presName="sibTrans" presStyleLbl="sibTrans2D1" presStyleIdx="1" presStyleCnt="12"/>
      <dgm:spPr/>
      <dgm:t>
        <a:bodyPr/>
        <a:lstStyle/>
        <a:p>
          <a:endParaRPr lang="en-US"/>
        </a:p>
      </dgm:t>
    </dgm:pt>
    <dgm:pt modelId="{58BF7188-69D7-47C9-B371-A50E79156394}" type="pres">
      <dgm:prSet presAssocID="{675BF2FF-5361-47DA-B73A-AEEBC9028B06}" presName="child" presStyleLbl="alignAccFollowNode1" presStyleIdx="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492182-347E-423D-9193-B0A81703F90B}" type="pres">
      <dgm:prSet presAssocID="{7B6127E3-0920-420A-8AA9-071F415B5F9A}" presName="sibTrans" presStyleLbl="sibTrans2D1" presStyleIdx="2" presStyleCnt="12"/>
      <dgm:spPr/>
      <dgm:t>
        <a:bodyPr/>
        <a:lstStyle/>
        <a:p>
          <a:endParaRPr lang="en-US"/>
        </a:p>
      </dgm:t>
    </dgm:pt>
    <dgm:pt modelId="{E1145C97-94AA-49B3-BD48-AF7606B46E43}" type="pres">
      <dgm:prSet presAssocID="{C65230BE-2C4F-477A-B933-8A03DF09F642}" presName="child" presStyleLbl="alignAccFollowNode1" presStyleIdx="2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87E9E-662F-4D4F-AEC8-8396ADA98B5F}" type="pres">
      <dgm:prSet presAssocID="{F48722B4-38AD-458B-8B77-E0FD0F590CA9}" presName="sibTrans" presStyleLbl="sibTrans2D1" presStyleIdx="3" presStyleCnt="12"/>
      <dgm:spPr/>
      <dgm:t>
        <a:bodyPr/>
        <a:lstStyle/>
        <a:p>
          <a:endParaRPr lang="en-US"/>
        </a:p>
      </dgm:t>
    </dgm:pt>
    <dgm:pt modelId="{D688548E-A8CB-454A-8AD1-F3EEDED960B5}" type="pres">
      <dgm:prSet presAssocID="{433D4E37-AF88-427E-B344-442D0F51576F}" presName="child" presStyleLbl="alignAccFollowNode1" presStyleIdx="3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6C82F7-F122-4A69-888F-D5DAD30A6ABB}" type="pres">
      <dgm:prSet presAssocID="{3A70E2DC-CB4B-4877-9C6D-B13C4FF7B83D}" presName="hSp" presStyleCnt="0"/>
      <dgm:spPr/>
    </dgm:pt>
    <dgm:pt modelId="{C811CE41-BF77-4C8A-91D4-E6A023030DCD}" type="pres">
      <dgm:prSet presAssocID="{BA4EF3FC-5494-469B-A6F1-C43EFD916956}" presName="vertFlow" presStyleCnt="0"/>
      <dgm:spPr/>
    </dgm:pt>
    <dgm:pt modelId="{3F9829E8-AEDC-41BA-90FA-796729946673}" type="pres">
      <dgm:prSet presAssocID="{BA4EF3FC-5494-469B-A6F1-C43EFD916956}" presName="header" presStyleLbl="node1" presStyleIdx="1" presStyleCnt="4"/>
      <dgm:spPr/>
      <dgm:t>
        <a:bodyPr/>
        <a:lstStyle/>
        <a:p>
          <a:endParaRPr lang="en-US"/>
        </a:p>
      </dgm:t>
    </dgm:pt>
    <dgm:pt modelId="{E07B3F02-0211-4D18-8916-A116CFE837F4}" type="pres">
      <dgm:prSet presAssocID="{002BDAD2-908A-4C29-91FF-6900A5D6A5EB}" presName="parTrans" presStyleLbl="sibTrans2D1" presStyleIdx="4" presStyleCnt="12"/>
      <dgm:spPr/>
      <dgm:t>
        <a:bodyPr/>
        <a:lstStyle/>
        <a:p>
          <a:endParaRPr lang="en-US"/>
        </a:p>
      </dgm:t>
    </dgm:pt>
    <dgm:pt modelId="{3C2A9653-2AE2-42D3-871F-F2069E8FC1ED}" type="pres">
      <dgm:prSet presAssocID="{34849DC6-2211-43E5-8B06-64CEC1B0D5AF}" presName="child" presStyleLbl="alignAccFollowNode1" presStyleIdx="4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41A9D-007F-4037-9FE9-F7615BBC0847}" type="pres">
      <dgm:prSet presAssocID="{A25812E9-9B1A-4D8E-96E2-D0EEF8774338}" presName="sibTrans" presStyleLbl="sibTrans2D1" presStyleIdx="5" presStyleCnt="12"/>
      <dgm:spPr/>
      <dgm:t>
        <a:bodyPr/>
        <a:lstStyle/>
        <a:p>
          <a:endParaRPr lang="en-US"/>
        </a:p>
      </dgm:t>
    </dgm:pt>
    <dgm:pt modelId="{9FBD3921-D9D7-4AD2-89C9-60393A4D26FD}" type="pres">
      <dgm:prSet presAssocID="{46EE79AD-4B4D-4443-8C14-FB31682960CF}" presName="child" presStyleLbl="alignAccFollowNode1" presStyleIdx="5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9F3F5-6ACC-468C-93A0-B70E93CA3117}" type="pres">
      <dgm:prSet presAssocID="{F6188771-37DB-4780-AB5D-25721C3E4008}" presName="sibTrans" presStyleLbl="sibTrans2D1" presStyleIdx="6" presStyleCnt="12"/>
      <dgm:spPr/>
      <dgm:t>
        <a:bodyPr/>
        <a:lstStyle/>
        <a:p>
          <a:endParaRPr lang="en-US"/>
        </a:p>
      </dgm:t>
    </dgm:pt>
    <dgm:pt modelId="{C4D11A47-15B1-449C-ABFD-F9E11538068C}" type="pres">
      <dgm:prSet presAssocID="{AADB532C-6DC0-4B65-AC62-D6089D145180}" presName="child" presStyleLbl="alignAccFollowNode1" presStyleIdx="6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E4121-EFA2-4B34-9AD7-FF827D3C7FBF}" type="pres">
      <dgm:prSet presAssocID="{5BD205A0-A056-470E-B1B6-5286B085BCB3}" presName="sibTrans" presStyleLbl="sibTrans2D1" presStyleIdx="7" presStyleCnt="12"/>
      <dgm:spPr/>
      <dgm:t>
        <a:bodyPr/>
        <a:lstStyle/>
        <a:p>
          <a:endParaRPr lang="en-US"/>
        </a:p>
      </dgm:t>
    </dgm:pt>
    <dgm:pt modelId="{934E3935-F976-462B-9FAB-307CD08C9799}" type="pres">
      <dgm:prSet presAssocID="{8825A80B-2EB9-49AE-A8DF-04F927E06B6C}" presName="child" presStyleLbl="alignAccFollowNode1" presStyleIdx="7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59464-F959-41E8-81A2-056D35241960}" type="pres">
      <dgm:prSet presAssocID="{BA4EF3FC-5494-469B-A6F1-C43EFD916956}" presName="hSp" presStyleCnt="0"/>
      <dgm:spPr/>
    </dgm:pt>
    <dgm:pt modelId="{52E400BD-2858-4F1C-99C3-4012155370BC}" type="pres">
      <dgm:prSet presAssocID="{91098086-BC71-438A-8CDC-3A7495E7225C}" presName="vertFlow" presStyleCnt="0"/>
      <dgm:spPr/>
    </dgm:pt>
    <dgm:pt modelId="{900D73B3-FD0A-4508-8E4C-3B0DC8D11ED2}" type="pres">
      <dgm:prSet presAssocID="{91098086-BC71-438A-8CDC-3A7495E7225C}" presName="header" presStyleLbl="node1" presStyleIdx="2" presStyleCnt="4"/>
      <dgm:spPr/>
      <dgm:t>
        <a:bodyPr/>
        <a:lstStyle/>
        <a:p>
          <a:endParaRPr lang="en-US"/>
        </a:p>
      </dgm:t>
    </dgm:pt>
    <dgm:pt modelId="{091813EC-86C9-4198-9510-ED18B4D7E039}" type="pres">
      <dgm:prSet presAssocID="{B6A6E2B7-BAFA-419E-B780-DC71A5F424E1}" presName="parTrans" presStyleLbl="sibTrans2D1" presStyleIdx="8" presStyleCnt="12"/>
      <dgm:spPr/>
      <dgm:t>
        <a:bodyPr/>
        <a:lstStyle/>
        <a:p>
          <a:endParaRPr lang="en-US"/>
        </a:p>
      </dgm:t>
    </dgm:pt>
    <dgm:pt modelId="{E0846EFB-6FF3-471D-A47F-C350C799BCA8}" type="pres">
      <dgm:prSet presAssocID="{3C5E7FBE-E6A4-432B-845A-A0E9331BF3EB}" presName="child" presStyleLbl="alignAccFollowNode1" presStyleIdx="8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836293-ED1A-4513-8DDF-A2B75855888C}" type="pres">
      <dgm:prSet presAssocID="{F2EAA79A-9E80-4714-942F-3709405F1410}" presName="sibTrans" presStyleLbl="sibTrans2D1" presStyleIdx="9" presStyleCnt="12"/>
      <dgm:spPr/>
      <dgm:t>
        <a:bodyPr/>
        <a:lstStyle/>
        <a:p>
          <a:endParaRPr lang="en-US"/>
        </a:p>
      </dgm:t>
    </dgm:pt>
    <dgm:pt modelId="{D17DDACD-8FB1-4FE0-A381-7A9FF805E936}" type="pres">
      <dgm:prSet presAssocID="{8A256CDA-C4E8-4CC4-BD0F-27D293C0E823}" presName="child" presStyleLbl="alignAccFollowNode1" presStyleIdx="9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AA316-FD3E-41D8-8AE4-BF308A5D600E}" type="pres">
      <dgm:prSet presAssocID="{91098086-BC71-438A-8CDC-3A7495E7225C}" presName="hSp" presStyleCnt="0"/>
      <dgm:spPr/>
    </dgm:pt>
    <dgm:pt modelId="{52AA5745-B188-4DD3-A581-E9CD3AEED20F}" type="pres">
      <dgm:prSet presAssocID="{9414750E-FE1A-4257-B39A-E3EE3603EAFA}" presName="vertFlow" presStyleCnt="0"/>
      <dgm:spPr/>
    </dgm:pt>
    <dgm:pt modelId="{FDFF18CB-41AC-4871-86FD-C2304470F4DF}" type="pres">
      <dgm:prSet presAssocID="{9414750E-FE1A-4257-B39A-E3EE3603EAFA}" presName="header" presStyleLbl="node1" presStyleIdx="3" presStyleCnt="4"/>
      <dgm:spPr/>
      <dgm:t>
        <a:bodyPr/>
        <a:lstStyle/>
        <a:p>
          <a:endParaRPr lang="en-US"/>
        </a:p>
      </dgm:t>
    </dgm:pt>
    <dgm:pt modelId="{60EF43E7-AAD6-4909-A335-F722F0BCBA02}" type="pres">
      <dgm:prSet presAssocID="{A5CE0F31-7826-4772-A7BD-0DA0799CE3EC}" presName="parTrans" presStyleLbl="sibTrans2D1" presStyleIdx="10" presStyleCnt="12"/>
      <dgm:spPr/>
      <dgm:t>
        <a:bodyPr/>
        <a:lstStyle/>
        <a:p>
          <a:endParaRPr lang="en-US"/>
        </a:p>
      </dgm:t>
    </dgm:pt>
    <dgm:pt modelId="{D39FBC8D-F189-4410-BC21-2C81993C71E8}" type="pres">
      <dgm:prSet presAssocID="{0A292661-35AD-4639-9740-24A356BE8BF0}" presName="child" presStyleLbl="alignAccFollowNode1" presStyleIdx="1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920FC2-3AB6-41F1-BBE9-3A8D9C4876EC}" type="pres">
      <dgm:prSet presAssocID="{B49CCE12-E871-4133-BF26-72131A9FC103}" presName="sibTrans" presStyleLbl="sibTrans2D1" presStyleIdx="11" presStyleCnt="12"/>
      <dgm:spPr/>
      <dgm:t>
        <a:bodyPr/>
        <a:lstStyle/>
        <a:p>
          <a:endParaRPr lang="en-US"/>
        </a:p>
      </dgm:t>
    </dgm:pt>
    <dgm:pt modelId="{33DB4D15-AF04-4948-B815-21BEA03B51C3}" type="pres">
      <dgm:prSet presAssocID="{628822BA-3108-42A6-BCEB-D1FC85372B72}" presName="child" presStyleLbl="alignAccFollowNode1" presStyleIdx="1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B593A3-F4AA-45C9-9A14-A51763290FBA}" srcId="{3A70E2DC-CB4B-4877-9C6D-B13C4FF7B83D}" destId="{675BF2FF-5361-47DA-B73A-AEEBC9028B06}" srcOrd="1" destOrd="0" parTransId="{2054B147-E2C8-47B8-B445-E68A43F049AB}" sibTransId="{7B6127E3-0920-420A-8AA9-071F415B5F9A}"/>
    <dgm:cxn modelId="{9033C25E-BCEA-40D1-BA5A-8FBA0A8E0907}" type="presOf" srcId="{66130137-B6BE-4778-AB85-C8BF03D37545}" destId="{C5289E39-BD7D-4883-8021-E3AE6CFB15EF}" srcOrd="0" destOrd="0" presId="urn:microsoft.com/office/officeart/2005/8/layout/lProcess1"/>
    <dgm:cxn modelId="{4C13BD92-E99D-4403-9475-36C5927A98E7}" type="presOf" srcId="{C1431E85-DC25-4FF6-8720-AF72CCC8A68D}" destId="{47FB1944-521D-43E7-A43F-C18F91980FC6}" srcOrd="0" destOrd="0" presId="urn:microsoft.com/office/officeart/2005/8/layout/lProcess1"/>
    <dgm:cxn modelId="{1E0AD0F0-588D-4091-B2DD-3B5FE249BA6D}" srcId="{1E16D3A3-6EFE-4789-A36F-DE3B03DD6031}" destId="{3A70E2DC-CB4B-4877-9C6D-B13C4FF7B83D}" srcOrd="0" destOrd="0" parTransId="{785AA980-9FE5-4B3F-BD98-2A8DD823B20E}" sibTransId="{69C8BAC7-F201-4F94-AA63-88416FBFFD81}"/>
    <dgm:cxn modelId="{BCC86FD9-C173-4EBE-8A14-3EDF14F82972}" type="presOf" srcId="{8825A80B-2EB9-49AE-A8DF-04F927E06B6C}" destId="{934E3935-F976-462B-9FAB-307CD08C9799}" srcOrd="0" destOrd="0" presId="urn:microsoft.com/office/officeart/2005/8/layout/lProcess1"/>
    <dgm:cxn modelId="{E6A882C6-612E-4740-8C7B-B8AEF0BF1A96}" type="presOf" srcId="{5BD205A0-A056-470E-B1B6-5286B085BCB3}" destId="{165E4121-EFA2-4B34-9AD7-FF827D3C7FBF}" srcOrd="0" destOrd="0" presId="urn:microsoft.com/office/officeart/2005/8/layout/lProcess1"/>
    <dgm:cxn modelId="{8740D207-D4B2-462F-82C1-A21557111900}" srcId="{1E16D3A3-6EFE-4789-A36F-DE3B03DD6031}" destId="{91098086-BC71-438A-8CDC-3A7495E7225C}" srcOrd="2" destOrd="0" parTransId="{98FC3E9A-2313-4B03-B8EF-CCCFD3332489}" sibTransId="{D7B0C275-0B6D-4414-98EF-35E2C2F513BD}"/>
    <dgm:cxn modelId="{2F91C1AB-D03D-42A3-B35B-3D6CE53DA723}" srcId="{91098086-BC71-438A-8CDC-3A7495E7225C}" destId="{8A256CDA-C4E8-4CC4-BD0F-27D293C0E823}" srcOrd="1" destOrd="0" parTransId="{58F75B39-9F8E-4277-8B75-FEE1926C7B84}" sibTransId="{E0CA55DC-1DAB-4834-991D-2ED1D25CFFD8}"/>
    <dgm:cxn modelId="{F853D306-AED2-44D1-B62E-43B3AA69CD10}" type="presOf" srcId="{AADB532C-6DC0-4B65-AC62-D6089D145180}" destId="{C4D11A47-15B1-449C-ABFD-F9E11538068C}" srcOrd="0" destOrd="0" presId="urn:microsoft.com/office/officeart/2005/8/layout/lProcess1"/>
    <dgm:cxn modelId="{77BC125B-E8C8-4E7F-964E-8DBD25B27B60}" srcId="{3A70E2DC-CB4B-4877-9C6D-B13C4FF7B83D}" destId="{433D4E37-AF88-427E-B344-442D0F51576F}" srcOrd="3" destOrd="0" parTransId="{60665C90-091E-4666-9837-778CD183F129}" sibTransId="{82AAE9A5-B371-4457-9F7C-36340BF5EA86}"/>
    <dgm:cxn modelId="{EF6117C1-4EE0-40C4-B289-7D0B621F3227}" type="presOf" srcId="{0A292661-35AD-4639-9740-24A356BE8BF0}" destId="{D39FBC8D-F189-4410-BC21-2C81993C71E8}" srcOrd="0" destOrd="0" presId="urn:microsoft.com/office/officeart/2005/8/layout/lProcess1"/>
    <dgm:cxn modelId="{F5169BD4-F191-4FBD-B48E-2B83E06EDD0E}" srcId="{1E16D3A3-6EFE-4789-A36F-DE3B03DD6031}" destId="{BA4EF3FC-5494-469B-A6F1-C43EFD916956}" srcOrd="1" destOrd="0" parTransId="{F08B59AF-BBE4-4516-AC9D-9F8AC2F459EB}" sibTransId="{3B571D46-D13F-4933-923F-C823864BD6AB}"/>
    <dgm:cxn modelId="{46AE4847-EEEC-4683-B1F5-8D0D0DCF110A}" type="presOf" srcId="{002BDAD2-908A-4C29-91FF-6900A5D6A5EB}" destId="{E07B3F02-0211-4D18-8916-A116CFE837F4}" srcOrd="0" destOrd="0" presId="urn:microsoft.com/office/officeart/2005/8/layout/lProcess1"/>
    <dgm:cxn modelId="{FA61D411-C8B0-4A57-8464-EB1C21294A42}" type="presOf" srcId="{C65230BE-2C4F-477A-B933-8A03DF09F642}" destId="{E1145C97-94AA-49B3-BD48-AF7606B46E43}" srcOrd="0" destOrd="0" presId="urn:microsoft.com/office/officeart/2005/8/layout/lProcess1"/>
    <dgm:cxn modelId="{BD7128D6-2E60-495C-8A65-FDFDEA405467}" type="presOf" srcId="{91098086-BC71-438A-8CDC-3A7495E7225C}" destId="{900D73B3-FD0A-4508-8E4C-3B0DC8D11ED2}" srcOrd="0" destOrd="0" presId="urn:microsoft.com/office/officeart/2005/8/layout/lProcess1"/>
    <dgm:cxn modelId="{258DB4D2-9D95-4F35-87AC-C2897EBC3442}" srcId="{9414750E-FE1A-4257-B39A-E3EE3603EAFA}" destId="{628822BA-3108-42A6-BCEB-D1FC85372B72}" srcOrd="1" destOrd="0" parTransId="{6A6FB1FD-2BBF-4AF3-A0DF-E88E34CA014B}" sibTransId="{595924E0-D011-4F48-930B-3BECB892F555}"/>
    <dgm:cxn modelId="{22CE5FD3-F2F3-419B-8953-88ABC47E9B4B}" srcId="{91098086-BC71-438A-8CDC-3A7495E7225C}" destId="{3C5E7FBE-E6A4-432B-845A-A0E9331BF3EB}" srcOrd="0" destOrd="0" parTransId="{B6A6E2B7-BAFA-419E-B780-DC71A5F424E1}" sibTransId="{F2EAA79A-9E80-4714-942F-3709405F1410}"/>
    <dgm:cxn modelId="{7FCF5B57-8042-471C-91D4-BBE946A1E4EB}" type="presOf" srcId="{B49CCE12-E871-4133-BF26-72131A9FC103}" destId="{F8920FC2-3AB6-41F1-BBE9-3A8D9C4876EC}" srcOrd="0" destOrd="0" presId="urn:microsoft.com/office/officeart/2005/8/layout/lProcess1"/>
    <dgm:cxn modelId="{54FA164B-9EC3-4C40-BACA-AF507A7C6518}" srcId="{BA4EF3FC-5494-469B-A6F1-C43EFD916956}" destId="{8825A80B-2EB9-49AE-A8DF-04F927E06B6C}" srcOrd="3" destOrd="0" parTransId="{34785FAB-2F8D-4099-98B7-28475B4F79F0}" sibTransId="{254806D5-A148-4B93-B909-79D0B516C720}"/>
    <dgm:cxn modelId="{61E3E73A-EB2E-41FD-8722-CD346854CBAF}" type="presOf" srcId="{9414750E-FE1A-4257-B39A-E3EE3603EAFA}" destId="{FDFF18CB-41AC-4871-86FD-C2304470F4DF}" srcOrd="0" destOrd="0" presId="urn:microsoft.com/office/officeart/2005/8/layout/lProcess1"/>
    <dgm:cxn modelId="{872322A6-0AB3-42D3-BF62-C17B4C5CFB4B}" srcId="{BA4EF3FC-5494-469B-A6F1-C43EFD916956}" destId="{46EE79AD-4B4D-4443-8C14-FB31682960CF}" srcOrd="1" destOrd="0" parTransId="{7E9DDAF4-5738-46CD-A3C2-42F5A8E437E2}" sibTransId="{F6188771-37DB-4780-AB5D-25721C3E4008}"/>
    <dgm:cxn modelId="{EE2F7D46-D4C6-4542-8111-C744C6785210}" type="presOf" srcId="{8A256CDA-C4E8-4CC4-BD0F-27D293C0E823}" destId="{D17DDACD-8FB1-4FE0-A381-7A9FF805E936}" srcOrd="0" destOrd="0" presId="urn:microsoft.com/office/officeart/2005/8/layout/lProcess1"/>
    <dgm:cxn modelId="{93642774-127C-402D-A40B-520C50ED7259}" type="presOf" srcId="{7B6127E3-0920-420A-8AA9-071F415B5F9A}" destId="{7C492182-347E-423D-9193-B0A81703F90B}" srcOrd="0" destOrd="0" presId="urn:microsoft.com/office/officeart/2005/8/layout/lProcess1"/>
    <dgm:cxn modelId="{4C1CB53B-F6CB-49F0-A99F-F06981B13833}" srcId="{1E16D3A3-6EFE-4789-A36F-DE3B03DD6031}" destId="{9414750E-FE1A-4257-B39A-E3EE3603EAFA}" srcOrd="3" destOrd="0" parTransId="{447B9527-4C17-48FC-BFFA-F178B3DCF6DD}" sibTransId="{8AF3A676-E1AC-48C4-9230-7B055FBD3990}"/>
    <dgm:cxn modelId="{78FE0764-2FEB-4C09-946B-67F034BD1494}" type="presOf" srcId="{B6A6E2B7-BAFA-419E-B780-DC71A5F424E1}" destId="{091813EC-86C9-4198-9510-ED18B4D7E039}" srcOrd="0" destOrd="0" presId="urn:microsoft.com/office/officeart/2005/8/layout/lProcess1"/>
    <dgm:cxn modelId="{00A4A56C-E017-418C-B1A3-79CA12B1901C}" type="presOf" srcId="{A5CE0F31-7826-4772-A7BD-0DA0799CE3EC}" destId="{60EF43E7-AAD6-4909-A335-F722F0BCBA02}" srcOrd="0" destOrd="0" presId="urn:microsoft.com/office/officeart/2005/8/layout/lProcess1"/>
    <dgm:cxn modelId="{EA2521FA-81FD-4399-AC05-0D6D735D6D9F}" type="presOf" srcId="{A25812E9-9B1A-4D8E-96E2-D0EEF8774338}" destId="{9AF41A9D-007F-4037-9FE9-F7615BBC0847}" srcOrd="0" destOrd="0" presId="urn:microsoft.com/office/officeart/2005/8/layout/lProcess1"/>
    <dgm:cxn modelId="{4466532D-BE4A-4F9F-9362-DDE4153FC1FC}" type="presOf" srcId="{1E16D3A3-6EFE-4789-A36F-DE3B03DD6031}" destId="{5ECD2998-CCB4-49C7-93F5-2834A8507D14}" srcOrd="0" destOrd="0" presId="urn:microsoft.com/office/officeart/2005/8/layout/lProcess1"/>
    <dgm:cxn modelId="{E9AA97C7-BAC4-4006-83B5-EBC99ACE916F}" type="presOf" srcId="{3C5E7FBE-E6A4-432B-845A-A0E9331BF3EB}" destId="{E0846EFB-6FF3-471D-A47F-C350C799BCA8}" srcOrd="0" destOrd="0" presId="urn:microsoft.com/office/officeart/2005/8/layout/lProcess1"/>
    <dgm:cxn modelId="{192E3AED-43E6-4859-9678-89A32EE6AC96}" type="presOf" srcId="{46EE79AD-4B4D-4443-8C14-FB31682960CF}" destId="{9FBD3921-D9D7-4AD2-89C9-60393A4D26FD}" srcOrd="0" destOrd="0" presId="urn:microsoft.com/office/officeart/2005/8/layout/lProcess1"/>
    <dgm:cxn modelId="{EB259174-9B2B-42C3-BB79-9F720119948E}" srcId="{3A70E2DC-CB4B-4877-9C6D-B13C4FF7B83D}" destId="{C65230BE-2C4F-477A-B933-8A03DF09F642}" srcOrd="2" destOrd="0" parTransId="{AA544975-88E4-40AF-B39E-BEF1D28894A8}" sibTransId="{F48722B4-38AD-458B-8B77-E0FD0F590CA9}"/>
    <dgm:cxn modelId="{E1553F0E-24B6-4F45-BBEB-519A272FF69D}" type="presOf" srcId="{BA4EF3FC-5494-469B-A6F1-C43EFD916956}" destId="{3F9829E8-AEDC-41BA-90FA-796729946673}" srcOrd="0" destOrd="0" presId="urn:microsoft.com/office/officeart/2005/8/layout/lProcess1"/>
    <dgm:cxn modelId="{B86FD38A-B9DA-4AD6-A3CA-2E058428D8C8}" srcId="{9414750E-FE1A-4257-B39A-E3EE3603EAFA}" destId="{0A292661-35AD-4639-9740-24A356BE8BF0}" srcOrd="0" destOrd="0" parTransId="{A5CE0F31-7826-4772-A7BD-0DA0799CE3EC}" sibTransId="{B49CCE12-E871-4133-BF26-72131A9FC103}"/>
    <dgm:cxn modelId="{E6065DBD-757A-4987-B536-9DC7D5172436}" type="presOf" srcId="{F6188771-37DB-4780-AB5D-25721C3E4008}" destId="{6B29F3F5-6ACC-468C-93A0-B70E93CA3117}" srcOrd="0" destOrd="0" presId="urn:microsoft.com/office/officeart/2005/8/layout/lProcess1"/>
    <dgm:cxn modelId="{28818F3A-2614-45FA-8227-429DC4ED8411}" type="presOf" srcId="{3A70E2DC-CB4B-4877-9C6D-B13C4FF7B83D}" destId="{38C8C0A9-001F-401F-A5E1-337B0F7E9DF2}" srcOrd="0" destOrd="0" presId="urn:microsoft.com/office/officeart/2005/8/layout/lProcess1"/>
    <dgm:cxn modelId="{BC75BD9F-A0AD-41AB-9B3D-F977BCC1F3E3}" type="presOf" srcId="{2DD033EE-7770-4637-AC30-EAE3CAED2ECD}" destId="{619F2C92-7E25-432F-B421-7A67A6B289A5}" srcOrd="0" destOrd="0" presId="urn:microsoft.com/office/officeart/2005/8/layout/lProcess1"/>
    <dgm:cxn modelId="{D69713D6-92B8-4C15-9A5A-AE4335371E2F}" type="presOf" srcId="{433D4E37-AF88-427E-B344-442D0F51576F}" destId="{D688548E-A8CB-454A-8AD1-F3EEDED960B5}" srcOrd="0" destOrd="0" presId="urn:microsoft.com/office/officeart/2005/8/layout/lProcess1"/>
    <dgm:cxn modelId="{628E90D9-D532-4303-8EF2-D7EE00615851}" srcId="{BA4EF3FC-5494-469B-A6F1-C43EFD916956}" destId="{AADB532C-6DC0-4B65-AC62-D6089D145180}" srcOrd="2" destOrd="0" parTransId="{62991B05-92EB-4246-8FDA-B12E05FD94FF}" sibTransId="{5BD205A0-A056-470E-B1B6-5286B085BCB3}"/>
    <dgm:cxn modelId="{BD48CFCC-EB0D-4B5D-9599-F73437770B5E}" type="presOf" srcId="{34849DC6-2211-43E5-8B06-64CEC1B0D5AF}" destId="{3C2A9653-2AE2-42D3-871F-F2069E8FC1ED}" srcOrd="0" destOrd="0" presId="urn:microsoft.com/office/officeart/2005/8/layout/lProcess1"/>
    <dgm:cxn modelId="{9DA672CB-0751-4FDB-B8FA-8E334A10CC11}" srcId="{3A70E2DC-CB4B-4877-9C6D-B13C4FF7B83D}" destId="{2DD033EE-7770-4637-AC30-EAE3CAED2ECD}" srcOrd="0" destOrd="0" parTransId="{C1431E85-DC25-4FF6-8720-AF72CCC8A68D}" sibTransId="{66130137-B6BE-4778-AB85-C8BF03D37545}"/>
    <dgm:cxn modelId="{7630AE50-6508-48E4-8C82-43BB3FB10AAA}" srcId="{BA4EF3FC-5494-469B-A6F1-C43EFD916956}" destId="{34849DC6-2211-43E5-8B06-64CEC1B0D5AF}" srcOrd="0" destOrd="0" parTransId="{002BDAD2-908A-4C29-91FF-6900A5D6A5EB}" sibTransId="{A25812E9-9B1A-4D8E-96E2-D0EEF8774338}"/>
    <dgm:cxn modelId="{9477D2C0-3E6A-4A24-B64C-3F09D668A4F2}" type="presOf" srcId="{F2EAA79A-9E80-4714-942F-3709405F1410}" destId="{4E836293-ED1A-4513-8DDF-A2B75855888C}" srcOrd="0" destOrd="0" presId="urn:microsoft.com/office/officeart/2005/8/layout/lProcess1"/>
    <dgm:cxn modelId="{CD9CEF02-E016-4921-B838-F3AB8952EE7B}" type="presOf" srcId="{675BF2FF-5361-47DA-B73A-AEEBC9028B06}" destId="{58BF7188-69D7-47C9-B371-A50E79156394}" srcOrd="0" destOrd="0" presId="urn:microsoft.com/office/officeart/2005/8/layout/lProcess1"/>
    <dgm:cxn modelId="{C1A14D79-C4FB-43B5-81EC-01093470487A}" type="presOf" srcId="{628822BA-3108-42A6-BCEB-D1FC85372B72}" destId="{33DB4D15-AF04-4948-B815-21BEA03B51C3}" srcOrd="0" destOrd="0" presId="urn:microsoft.com/office/officeart/2005/8/layout/lProcess1"/>
    <dgm:cxn modelId="{66501EFE-EB6F-4320-BFAC-A4D1229B108F}" type="presOf" srcId="{F48722B4-38AD-458B-8B77-E0FD0F590CA9}" destId="{B2387E9E-662F-4D4F-AEC8-8396ADA98B5F}" srcOrd="0" destOrd="0" presId="urn:microsoft.com/office/officeart/2005/8/layout/lProcess1"/>
    <dgm:cxn modelId="{FDC1925B-E071-4F16-B14A-D7E3414CA02E}" type="presParOf" srcId="{5ECD2998-CCB4-49C7-93F5-2834A8507D14}" destId="{B4381A9A-39EA-4591-AFB7-DA9E864322FA}" srcOrd="0" destOrd="0" presId="urn:microsoft.com/office/officeart/2005/8/layout/lProcess1"/>
    <dgm:cxn modelId="{50285EDF-A177-44C1-8396-1E6C9FBFD9F1}" type="presParOf" srcId="{B4381A9A-39EA-4591-AFB7-DA9E864322FA}" destId="{38C8C0A9-001F-401F-A5E1-337B0F7E9DF2}" srcOrd="0" destOrd="0" presId="urn:microsoft.com/office/officeart/2005/8/layout/lProcess1"/>
    <dgm:cxn modelId="{D50FC82A-62F0-490E-9CEA-20055A3649A1}" type="presParOf" srcId="{B4381A9A-39EA-4591-AFB7-DA9E864322FA}" destId="{47FB1944-521D-43E7-A43F-C18F91980FC6}" srcOrd="1" destOrd="0" presId="urn:microsoft.com/office/officeart/2005/8/layout/lProcess1"/>
    <dgm:cxn modelId="{FEF726A0-AAEB-4562-96EA-627732D4C7BD}" type="presParOf" srcId="{B4381A9A-39EA-4591-AFB7-DA9E864322FA}" destId="{619F2C92-7E25-432F-B421-7A67A6B289A5}" srcOrd="2" destOrd="0" presId="urn:microsoft.com/office/officeart/2005/8/layout/lProcess1"/>
    <dgm:cxn modelId="{1301634F-2735-4913-ACEC-6F33385024F5}" type="presParOf" srcId="{B4381A9A-39EA-4591-AFB7-DA9E864322FA}" destId="{C5289E39-BD7D-4883-8021-E3AE6CFB15EF}" srcOrd="3" destOrd="0" presId="urn:microsoft.com/office/officeart/2005/8/layout/lProcess1"/>
    <dgm:cxn modelId="{C48BA6D8-C6C8-4386-97E6-85DB93323AAC}" type="presParOf" srcId="{B4381A9A-39EA-4591-AFB7-DA9E864322FA}" destId="{58BF7188-69D7-47C9-B371-A50E79156394}" srcOrd="4" destOrd="0" presId="urn:microsoft.com/office/officeart/2005/8/layout/lProcess1"/>
    <dgm:cxn modelId="{6D22A306-9E8C-495B-B492-25C85F852F40}" type="presParOf" srcId="{B4381A9A-39EA-4591-AFB7-DA9E864322FA}" destId="{7C492182-347E-423D-9193-B0A81703F90B}" srcOrd="5" destOrd="0" presId="urn:microsoft.com/office/officeart/2005/8/layout/lProcess1"/>
    <dgm:cxn modelId="{7E3389E6-5938-47EF-B226-382B63A2B08B}" type="presParOf" srcId="{B4381A9A-39EA-4591-AFB7-DA9E864322FA}" destId="{E1145C97-94AA-49B3-BD48-AF7606B46E43}" srcOrd="6" destOrd="0" presId="urn:microsoft.com/office/officeart/2005/8/layout/lProcess1"/>
    <dgm:cxn modelId="{68E24E21-424F-4387-984B-ED948190F398}" type="presParOf" srcId="{B4381A9A-39EA-4591-AFB7-DA9E864322FA}" destId="{B2387E9E-662F-4D4F-AEC8-8396ADA98B5F}" srcOrd="7" destOrd="0" presId="urn:microsoft.com/office/officeart/2005/8/layout/lProcess1"/>
    <dgm:cxn modelId="{CA156DB9-D4C3-41DE-B08D-67F7065EE632}" type="presParOf" srcId="{B4381A9A-39EA-4591-AFB7-DA9E864322FA}" destId="{D688548E-A8CB-454A-8AD1-F3EEDED960B5}" srcOrd="8" destOrd="0" presId="urn:microsoft.com/office/officeart/2005/8/layout/lProcess1"/>
    <dgm:cxn modelId="{B75C2B4A-3B9E-4314-957C-411715BA2DE2}" type="presParOf" srcId="{5ECD2998-CCB4-49C7-93F5-2834A8507D14}" destId="{7A6C82F7-F122-4A69-888F-D5DAD30A6ABB}" srcOrd="1" destOrd="0" presId="urn:microsoft.com/office/officeart/2005/8/layout/lProcess1"/>
    <dgm:cxn modelId="{46CF8EB7-BCF2-43C0-9B00-09D7FCAAD28E}" type="presParOf" srcId="{5ECD2998-CCB4-49C7-93F5-2834A8507D14}" destId="{C811CE41-BF77-4C8A-91D4-E6A023030DCD}" srcOrd="2" destOrd="0" presId="urn:microsoft.com/office/officeart/2005/8/layout/lProcess1"/>
    <dgm:cxn modelId="{2E8E934C-7C35-4ABB-B3C1-43D055C326A2}" type="presParOf" srcId="{C811CE41-BF77-4C8A-91D4-E6A023030DCD}" destId="{3F9829E8-AEDC-41BA-90FA-796729946673}" srcOrd="0" destOrd="0" presId="urn:microsoft.com/office/officeart/2005/8/layout/lProcess1"/>
    <dgm:cxn modelId="{8FEF8460-880D-4218-BFA4-32C8D6A4DB2A}" type="presParOf" srcId="{C811CE41-BF77-4C8A-91D4-E6A023030DCD}" destId="{E07B3F02-0211-4D18-8916-A116CFE837F4}" srcOrd="1" destOrd="0" presId="urn:microsoft.com/office/officeart/2005/8/layout/lProcess1"/>
    <dgm:cxn modelId="{269D311E-95C0-4FA0-A0FE-2E1855F70698}" type="presParOf" srcId="{C811CE41-BF77-4C8A-91D4-E6A023030DCD}" destId="{3C2A9653-2AE2-42D3-871F-F2069E8FC1ED}" srcOrd="2" destOrd="0" presId="urn:microsoft.com/office/officeart/2005/8/layout/lProcess1"/>
    <dgm:cxn modelId="{0715F628-7FF3-454B-A33E-6F541C7F90D7}" type="presParOf" srcId="{C811CE41-BF77-4C8A-91D4-E6A023030DCD}" destId="{9AF41A9D-007F-4037-9FE9-F7615BBC0847}" srcOrd="3" destOrd="0" presId="urn:microsoft.com/office/officeart/2005/8/layout/lProcess1"/>
    <dgm:cxn modelId="{321A0E92-8F1B-409D-AA29-17AA187C54C6}" type="presParOf" srcId="{C811CE41-BF77-4C8A-91D4-E6A023030DCD}" destId="{9FBD3921-D9D7-4AD2-89C9-60393A4D26FD}" srcOrd="4" destOrd="0" presId="urn:microsoft.com/office/officeart/2005/8/layout/lProcess1"/>
    <dgm:cxn modelId="{6A3ECB9B-411A-43EE-A9AA-5795001072F3}" type="presParOf" srcId="{C811CE41-BF77-4C8A-91D4-E6A023030DCD}" destId="{6B29F3F5-6ACC-468C-93A0-B70E93CA3117}" srcOrd="5" destOrd="0" presId="urn:microsoft.com/office/officeart/2005/8/layout/lProcess1"/>
    <dgm:cxn modelId="{BE8D7EFC-94EC-4C2F-8285-A5BEF5DBD82E}" type="presParOf" srcId="{C811CE41-BF77-4C8A-91D4-E6A023030DCD}" destId="{C4D11A47-15B1-449C-ABFD-F9E11538068C}" srcOrd="6" destOrd="0" presId="urn:microsoft.com/office/officeart/2005/8/layout/lProcess1"/>
    <dgm:cxn modelId="{D6D92268-0F88-43A7-A877-3925A2F45DA7}" type="presParOf" srcId="{C811CE41-BF77-4C8A-91D4-E6A023030DCD}" destId="{165E4121-EFA2-4B34-9AD7-FF827D3C7FBF}" srcOrd="7" destOrd="0" presId="urn:microsoft.com/office/officeart/2005/8/layout/lProcess1"/>
    <dgm:cxn modelId="{493E629C-F426-4569-98AF-0040FF495040}" type="presParOf" srcId="{C811CE41-BF77-4C8A-91D4-E6A023030DCD}" destId="{934E3935-F976-462B-9FAB-307CD08C9799}" srcOrd="8" destOrd="0" presId="urn:microsoft.com/office/officeart/2005/8/layout/lProcess1"/>
    <dgm:cxn modelId="{6FFD7C74-33E8-461A-9742-BA2F1CF04D19}" type="presParOf" srcId="{5ECD2998-CCB4-49C7-93F5-2834A8507D14}" destId="{3E359464-F959-41E8-81A2-056D35241960}" srcOrd="3" destOrd="0" presId="urn:microsoft.com/office/officeart/2005/8/layout/lProcess1"/>
    <dgm:cxn modelId="{57C0BBFC-9CDD-474A-BC42-D7A4F2B08AA1}" type="presParOf" srcId="{5ECD2998-CCB4-49C7-93F5-2834A8507D14}" destId="{52E400BD-2858-4F1C-99C3-4012155370BC}" srcOrd="4" destOrd="0" presId="urn:microsoft.com/office/officeart/2005/8/layout/lProcess1"/>
    <dgm:cxn modelId="{D193DB97-8A7D-4683-BD70-0986B00ABB2F}" type="presParOf" srcId="{52E400BD-2858-4F1C-99C3-4012155370BC}" destId="{900D73B3-FD0A-4508-8E4C-3B0DC8D11ED2}" srcOrd="0" destOrd="0" presId="urn:microsoft.com/office/officeart/2005/8/layout/lProcess1"/>
    <dgm:cxn modelId="{E0CBE350-5B97-4FF4-810F-7F31DB67B18C}" type="presParOf" srcId="{52E400BD-2858-4F1C-99C3-4012155370BC}" destId="{091813EC-86C9-4198-9510-ED18B4D7E039}" srcOrd="1" destOrd="0" presId="urn:microsoft.com/office/officeart/2005/8/layout/lProcess1"/>
    <dgm:cxn modelId="{32881C0D-7662-49A8-BAA2-D610CC1B4681}" type="presParOf" srcId="{52E400BD-2858-4F1C-99C3-4012155370BC}" destId="{E0846EFB-6FF3-471D-A47F-C350C799BCA8}" srcOrd="2" destOrd="0" presId="urn:microsoft.com/office/officeart/2005/8/layout/lProcess1"/>
    <dgm:cxn modelId="{3E9D96A3-FD73-4B7E-A955-F4529B92EA93}" type="presParOf" srcId="{52E400BD-2858-4F1C-99C3-4012155370BC}" destId="{4E836293-ED1A-4513-8DDF-A2B75855888C}" srcOrd="3" destOrd="0" presId="urn:microsoft.com/office/officeart/2005/8/layout/lProcess1"/>
    <dgm:cxn modelId="{30D09174-2C4A-4AC9-8C1A-7E5F45BCFE90}" type="presParOf" srcId="{52E400BD-2858-4F1C-99C3-4012155370BC}" destId="{D17DDACD-8FB1-4FE0-A381-7A9FF805E936}" srcOrd="4" destOrd="0" presId="urn:microsoft.com/office/officeart/2005/8/layout/lProcess1"/>
    <dgm:cxn modelId="{07C3BAC9-7F2B-4610-87F2-11C6215F1EE8}" type="presParOf" srcId="{5ECD2998-CCB4-49C7-93F5-2834A8507D14}" destId="{74BAA316-FD3E-41D8-8AE4-BF308A5D600E}" srcOrd="5" destOrd="0" presId="urn:microsoft.com/office/officeart/2005/8/layout/lProcess1"/>
    <dgm:cxn modelId="{71879D5C-9BA6-4DCE-A862-677ACF2E4DF2}" type="presParOf" srcId="{5ECD2998-CCB4-49C7-93F5-2834A8507D14}" destId="{52AA5745-B188-4DD3-A581-E9CD3AEED20F}" srcOrd="6" destOrd="0" presId="urn:microsoft.com/office/officeart/2005/8/layout/lProcess1"/>
    <dgm:cxn modelId="{21B0AE9A-1412-4844-BB28-0F72BC804EB6}" type="presParOf" srcId="{52AA5745-B188-4DD3-A581-E9CD3AEED20F}" destId="{FDFF18CB-41AC-4871-86FD-C2304470F4DF}" srcOrd="0" destOrd="0" presId="urn:microsoft.com/office/officeart/2005/8/layout/lProcess1"/>
    <dgm:cxn modelId="{29E40AD0-9E44-4EEF-BEBA-E9B9BEA93A98}" type="presParOf" srcId="{52AA5745-B188-4DD3-A581-E9CD3AEED20F}" destId="{60EF43E7-AAD6-4909-A335-F722F0BCBA02}" srcOrd="1" destOrd="0" presId="urn:microsoft.com/office/officeart/2005/8/layout/lProcess1"/>
    <dgm:cxn modelId="{C4D5F9F5-B733-47DD-BBDD-0BE42AB88ABD}" type="presParOf" srcId="{52AA5745-B188-4DD3-A581-E9CD3AEED20F}" destId="{D39FBC8D-F189-4410-BC21-2C81993C71E8}" srcOrd="2" destOrd="0" presId="urn:microsoft.com/office/officeart/2005/8/layout/lProcess1"/>
    <dgm:cxn modelId="{87DB0525-4D31-4A20-B464-C2F5FAA9D068}" type="presParOf" srcId="{52AA5745-B188-4DD3-A581-E9CD3AEED20F}" destId="{F8920FC2-3AB6-41F1-BBE9-3A8D9C4876EC}" srcOrd="3" destOrd="0" presId="urn:microsoft.com/office/officeart/2005/8/layout/lProcess1"/>
    <dgm:cxn modelId="{CFB72BA9-0C66-4244-8C65-80AFADCCABBC}" type="presParOf" srcId="{52AA5745-B188-4DD3-A581-E9CD3AEED20F}" destId="{33DB4D15-AF04-4948-B815-21BEA03B51C3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0061E6-C3E3-4141-A516-E49DFE5684E8}" type="doc">
      <dgm:prSet loTypeId="urn:microsoft.com/office/officeart/2005/8/layout/hList9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8FCBBB7-B31E-4BED-A992-35278A60321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effectLst/>
            </a:rPr>
            <a:t>Fight Deflation</a:t>
          </a:r>
          <a:endParaRPr lang="en-US" dirty="0">
            <a:effectLst/>
          </a:endParaRPr>
        </a:p>
      </dgm:t>
    </dgm:pt>
    <dgm:pt modelId="{F1B913DE-F494-4781-BB81-BD1EDB23A5DD}" type="parTrans" cxnId="{322635C2-E94C-43DB-9D89-F889FF43ABA9}">
      <dgm:prSet/>
      <dgm:spPr/>
      <dgm:t>
        <a:bodyPr/>
        <a:lstStyle/>
        <a:p>
          <a:endParaRPr lang="en-US"/>
        </a:p>
      </dgm:t>
    </dgm:pt>
    <dgm:pt modelId="{BAE782ED-7DDE-4070-9F8B-4812E6B17CF5}" type="sibTrans" cxnId="{322635C2-E94C-43DB-9D89-F889FF43ABA9}">
      <dgm:prSet/>
      <dgm:spPr/>
      <dgm:t>
        <a:bodyPr/>
        <a:lstStyle/>
        <a:p>
          <a:endParaRPr lang="en-US"/>
        </a:p>
      </dgm:t>
    </dgm:pt>
    <dgm:pt modelId="{4D56A2C5-799F-4EDD-9156-CEE06D6FCC0B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effectLst/>
            </a:rPr>
            <a:t>Inject Liquidity </a:t>
          </a:r>
          <a:endParaRPr lang="en-US" dirty="0">
            <a:effectLst/>
          </a:endParaRPr>
        </a:p>
      </dgm:t>
    </dgm:pt>
    <dgm:pt modelId="{5C8B7A71-7110-4370-B2A9-3CA9351B6BDE}" type="parTrans" cxnId="{19D7E4D0-C61A-418B-A9DD-F4F37A9297BE}">
      <dgm:prSet/>
      <dgm:spPr/>
      <dgm:t>
        <a:bodyPr/>
        <a:lstStyle/>
        <a:p>
          <a:endParaRPr lang="en-US"/>
        </a:p>
      </dgm:t>
    </dgm:pt>
    <dgm:pt modelId="{5E10377F-84FD-40B2-ADE9-A656DC897DC9}" type="sibTrans" cxnId="{19D7E4D0-C61A-418B-A9DD-F4F37A9297BE}">
      <dgm:prSet/>
      <dgm:spPr/>
      <dgm:t>
        <a:bodyPr/>
        <a:lstStyle/>
        <a:p>
          <a:endParaRPr lang="en-US"/>
        </a:p>
      </dgm:t>
    </dgm:pt>
    <dgm:pt modelId="{FD3351AE-BE07-4099-94D8-EA040C1DB87E}">
      <dgm:prSet phldrT="[Text]"/>
      <dgm:spPr>
        <a:solidFill>
          <a:schemeClr val="bg1"/>
        </a:solidFill>
      </dgm:spPr>
      <dgm:t>
        <a:bodyPr/>
        <a:lstStyle/>
        <a:p>
          <a:r>
            <a:rPr lang="en-US" smtClean="0">
              <a:effectLst/>
            </a:rPr>
            <a:t>Fight Inflation</a:t>
          </a:r>
          <a:endParaRPr lang="en-US" dirty="0">
            <a:effectLst/>
          </a:endParaRPr>
        </a:p>
      </dgm:t>
    </dgm:pt>
    <dgm:pt modelId="{762A9ADD-9635-49A3-BC88-71279AEF7DFA}" type="parTrans" cxnId="{ECE9319B-8477-41FE-BF78-70BCDD2097A0}">
      <dgm:prSet/>
      <dgm:spPr/>
      <dgm:t>
        <a:bodyPr/>
        <a:lstStyle/>
        <a:p>
          <a:endParaRPr lang="en-US"/>
        </a:p>
      </dgm:t>
    </dgm:pt>
    <dgm:pt modelId="{7876BDE3-C4F4-4763-9FD8-B3F01BAC575C}" type="sibTrans" cxnId="{ECE9319B-8477-41FE-BF78-70BCDD2097A0}">
      <dgm:prSet/>
      <dgm:spPr/>
      <dgm:t>
        <a:bodyPr/>
        <a:lstStyle/>
        <a:p>
          <a:endParaRPr lang="en-US"/>
        </a:p>
      </dgm:t>
    </dgm:pt>
    <dgm:pt modelId="{57511428-134F-4F97-86BB-417B72DF3C09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smtClean="0">
              <a:effectLst/>
            </a:rPr>
            <a:t>Suck liquidity </a:t>
          </a:r>
          <a:endParaRPr lang="en-US" dirty="0">
            <a:effectLst/>
          </a:endParaRPr>
        </a:p>
      </dgm:t>
    </dgm:pt>
    <dgm:pt modelId="{C282CA31-2F25-46FE-869E-C12DEB62BD03}" type="parTrans" cxnId="{4011AADA-6A67-4B4C-83EF-156D2C371E9F}">
      <dgm:prSet/>
      <dgm:spPr/>
      <dgm:t>
        <a:bodyPr/>
        <a:lstStyle/>
        <a:p>
          <a:endParaRPr lang="en-US"/>
        </a:p>
      </dgm:t>
    </dgm:pt>
    <dgm:pt modelId="{94F3FF2B-8582-468B-9591-488C23C2884D}" type="sibTrans" cxnId="{4011AADA-6A67-4B4C-83EF-156D2C371E9F}">
      <dgm:prSet/>
      <dgm:spPr/>
      <dgm:t>
        <a:bodyPr/>
        <a:lstStyle/>
        <a:p>
          <a:endParaRPr lang="en-US"/>
        </a:p>
      </dgm:t>
    </dgm:pt>
    <dgm:pt modelId="{CE990B70-1950-42F5-A83D-AA335C5109DF}" type="pres">
      <dgm:prSet presAssocID="{D20061E6-C3E3-4141-A516-E49DFE5684E8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23DAADD-4425-4199-834B-13141312EF1B}" type="pres">
      <dgm:prSet presAssocID="{A8FCBBB7-B31E-4BED-A992-35278A60321C}" presName="posSpace" presStyleCnt="0"/>
      <dgm:spPr/>
    </dgm:pt>
    <dgm:pt modelId="{A76DF8AE-C46F-4AF8-9594-C8E76F503243}" type="pres">
      <dgm:prSet presAssocID="{A8FCBBB7-B31E-4BED-A992-35278A60321C}" presName="vertFlow" presStyleCnt="0"/>
      <dgm:spPr/>
    </dgm:pt>
    <dgm:pt modelId="{7BD0BA5A-4435-49F3-95AD-7B7D2FB398B0}" type="pres">
      <dgm:prSet presAssocID="{A8FCBBB7-B31E-4BED-A992-35278A60321C}" presName="topSpace" presStyleCnt="0"/>
      <dgm:spPr/>
    </dgm:pt>
    <dgm:pt modelId="{DF552696-F923-4669-B4EA-BF76F39C8394}" type="pres">
      <dgm:prSet presAssocID="{A8FCBBB7-B31E-4BED-A992-35278A60321C}" presName="firstComp" presStyleCnt="0"/>
      <dgm:spPr/>
    </dgm:pt>
    <dgm:pt modelId="{1E327E33-CB81-417D-B33E-46CBBC3F0613}" type="pres">
      <dgm:prSet presAssocID="{A8FCBBB7-B31E-4BED-A992-35278A60321C}" presName="firstChild" presStyleLbl="bgAccFollowNode1" presStyleIdx="0" presStyleCnt="2"/>
      <dgm:spPr/>
      <dgm:t>
        <a:bodyPr/>
        <a:lstStyle/>
        <a:p>
          <a:endParaRPr lang="en-US"/>
        </a:p>
      </dgm:t>
    </dgm:pt>
    <dgm:pt modelId="{326A7EA3-FE0E-40D8-8EBD-493DDF86AA06}" type="pres">
      <dgm:prSet presAssocID="{A8FCBBB7-B31E-4BED-A992-35278A60321C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43120-2902-424E-B699-B4E8A687EE0D}" type="pres">
      <dgm:prSet presAssocID="{A8FCBBB7-B31E-4BED-A992-35278A60321C}" presName="negSpace" presStyleCnt="0"/>
      <dgm:spPr/>
    </dgm:pt>
    <dgm:pt modelId="{978A453F-DFBA-4711-A8C8-C6225A9D928C}" type="pres">
      <dgm:prSet presAssocID="{A8FCBBB7-B31E-4BED-A992-35278A60321C}" presName="circle" presStyleLbl="node1" presStyleIdx="0" presStyleCnt="2"/>
      <dgm:spPr/>
      <dgm:t>
        <a:bodyPr/>
        <a:lstStyle/>
        <a:p>
          <a:endParaRPr lang="en-US"/>
        </a:p>
      </dgm:t>
    </dgm:pt>
    <dgm:pt modelId="{9C4A1272-837B-4E09-8E8E-9434E537A99A}" type="pres">
      <dgm:prSet presAssocID="{BAE782ED-7DDE-4070-9F8B-4812E6B17CF5}" presName="transSpace" presStyleCnt="0"/>
      <dgm:spPr/>
    </dgm:pt>
    <dgm:pt modelId="{102A536D-2224-4AD2-B695-4F6BA6A1670F}" type="pres">
      <dgm:prSet presAssocID="{FD3351AE-BE07-4099-94D8-EA040C1DB87E}" presName="posSpace" presStyleCnt="0"/>
      <dgm:spPr/>
    </dgm:pt>
    <dgm:pt modelId="{37AF986E-E790-4E58-95F0-3A7E2B7EE928}" type="pres">
      <dgm:prSet presAssocID="{FD3351AE-BE07-4099-94D8-EA040C1DB87E}" presName="vertFlow" presStyleCnt="0"/>
      <dgm:spPr/>
    </dgm:pt>
    <dgm:pt modelId="{B794B61E-B5AF-4E71-9CCD-883DA285A10C}" type="pres">
      <dgm:prSet presAssocID="{FD3351AE-BE07-4099-94D8-EA040C1DB87E}" presName="topSpace" presStyleCnt="0"/>
      <dgm:spPr/>
    </dgm:pt>
    <dgm:pt modelId="{30556DB9-0CF9-463A-911E-B1405C6DD426}" type="pres">
      <dgm:prSet presAssocID="{FD3351AE-BE07-4099-94D8-EA040C1DB87E}" presName="firstComp" presStyleCnt="0"/>
      <dgm:spPr/>
    </dgm:pt>
    <dgm:pt modelId="{D3BC25EE-42CD-4203-B85D-B9B503F0D6CE}" type="pres">
      <dgm:prSet presAssocID="{FD3351AE-BE07-4099-94D8-EA040C1DB87E}" presName="firstChild" presStyleLbl="bgAccFollowNode1" presStyleIdx="1" presStyleCnt="2"/>
      <dgm:spPr/>
      <dgm:t>
        <a:bodyPr/>
        <a:lstStyle/>
        <a:p>
          <a:endParaRPr lang="en-US"/>
        </a:p>
      </dgm:t>
    </dgm:pt>
    <dgm:pt modelId="{58B2A04F-D362-4812-B781-91506417CC40}" type="pres">
      <dgm:prSet presAssocID="{FD3351AE-BE07-4099-94D8-EA040C1DB87E}" presName="first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237C8-90A3-4BA4-90B9-950820452E51}" type="pres">
      <dgm:prSet presAssocID="{FD3351AE-BE07-4099-94D8-EA040C1DB87E}" presName="negSpace" presStyleCnt="0"/>
      <dgm:spPr/>
    </dgm:pt>
    <dgm:pt modelId="{71F21F6C-2606-4F66-BD68-E84D218F3412}" type="pres">
      <dgm:prSet presAssocID="{FD3351AE-BE07-4099-94D8-EA040C1DB87E}" presName="circle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AF3C27FC-E93C-48C4-B3CF-D767194D07FA}" type="presOf" srcId="{57511428-134F-4F97-86BB-417B72DF3C09}" destId="{D3BC25EE-42CD-4203-B85D-B9B503F0D6CE}" srcOrd="0" destOrd="0" presId="urn:microsoft.com/office/officeart/2005/8/layout/hList9"/>
    <dgm:cxn modelId="{ECE9319B-8477-41FE-BF78-70BCDD2097A0}" srcId="{D20061E6-C3E3-4141-A516-E49DFE5684E8}" destId="{FD3351AE-BE07-4099-94D8-EA040C1DB87E}" srcOrd="1" destOrd="0" parTransId="{762A9ADD-9635-49A3-BC88-71279AEF7DFA}" sibTransId="{7876BDE3-C4F4-4763-9FD8-B3F01BAC575C}"/>
    <dgm:cxn modelId="{322635C2-E94C-43DB-9D89-F889FF43ABA9}" srcId="{D20061E6-C3E3-4141-A516-E49DFE5684E8}" destId="{A8FCBBB7-B31E-4BED-A992-35278A60321C}" srcOrd="0" destOrd="0" parTransId="{F1B913DE-F494-4781-BB81-BD1EDB23A5DD}" sibTransId="{BAE782ED-7DDE-4070-9F8B-4812E6B17CF5}"/>
    <dgm:cxn modelId="{412208C6-D126-4F6C-8B15-7DBB997481B4}" type="presOf" srcId="{FD3351AE-BE07-4099-94D8-EA040C1DB87E}" destId="{71F21F6C-2606-4F66-BD68-E84D218F3412}" srcOrd="0" destOrd="0" presId="urn:microsoft.com/office/officeart/2005/8/layout/hList9"/>
    <dgm:cxn modelId="{F44322B6-7F15-47FE-88BD-F869E1BD70A5}" type="presOf" srcId="{4D56A2C5-799F-4EDD-9156-CEE06D6FCC0B}" destId="{326A7EA3-FE0E-40D8-8EBD-493DDF86AA06}" srcOrd="1" destOrd="0" presId="urn:microsoft.com/office/officeart/2005/8/layout/hList9"/>
    <dgm:cxn modelId="{D60BA42B-B55B-4E2B-A6E9-0A970E707DCF}" type="presOf" srcId="{D20061E6-C3E3-4141-A516-E49DFE5684E8}" destId="{CE990B70-1950-42F5-A83D-AA335C5109DF}" srcOrd="0" destOrd="0" presId="urn:microsoft.com/office/officeart/2005/8/layout/hList9"/>
    <dgm:cxn modelId="{19D7E4D0-C61A-418B-A9DD-F4F37A9297BE}" srcId="{A8FCBBB7-B31E-4BED-A992-35278A60321C}" destId="{4D56A2C5-799F-4EDD-9156-CEE06D6FCC0B}" srcOrd="0" destOrd="0" parTransId="{5C8B7A71-7110-4370-B2A9-3CA9351B6BDE}" sibTransId="{5E10377F-84FD-40B2-ADE9-A656DC897DC9}"/>
    <dgm:cxn modelId="{1A0C795D-B933-400B-AC66-A02CAD3EF830}" type="presOf" srcId="{57511428-134F-4F97-86BB-417B72DF3C09}" destId="{58B2A04F-D362-4812-B781-91506417CC40}" srcOrd="1" destOrd="0" presId="urn:microsoft.com/office/officeart/2005/8/layout/hList9"/>
    <dgm:cxn modelId="{4011AADA-6A67-4B4C-83EF-156D2C371E9F}" srcId="{FD3351AE-BE07-4099-94D8-EA040C1DB87E}" destId="{57511428-134F-4F97-86BB-417B72DF3C09}" srcOrd="0" destOrd="0" parTransId="{C282CA31-2F25-46FE-869E-C12DEB62BD03}" sibTransId="{94F3FF2B-8582-468B-9591-488C23C2884D}"/>
    <dgm:cxn modelId="{66A10A8F-EBD0-44A8-BE6A-64C5553D6D8C}" type="presOf" srcId="{4D56A2C5-799F-4EDD-9156-CEE06D6FCC0B}" destId="{1E327E33-CB81-417D-B33E-46CBBC3F0613}" srcOrd="0" destOrd="0" presId="urn:microsoft.com/office/officeart/2005/8/layout/hList9"/>
    <dgm:cxn modelId="{C67100B7-8B69-4F26-95AD-9D35F65173AB}" type="presOf" srcId="{A8FCBBB7-B31E-4BED-A992-35278A60321C}" destId="{978A453F-DFBA-4711-A8C8-C6225A9D928C}" srcOrd="0" destOrd="0" presId="urn:microsoft.com/office/officeart/2005/8/layout/hList9"/>
    <dgm:cxn modelId="{4DA5214F-1BBA-4B7B-B733-E5125554EAAD}" type="presParOf" srcId="{CE990B70-1950-42F5-A83D-AA335C5109DF}" destId="{B23DAADD-4425-4199-834B-13141312EF1B}" srcOrd="0" destOrd="0" presId="urn:microsoft.com/office/officeart/2005/8/layout/hList9"/>
    <dgm:cxn modelId="{66953C92-073A-4D44-B027-8D3D40820478}" type="presParOf" srcId="{CE990B70-1950-42F5-A83D-AA335C5109DF}" destId="{A76DF8AE-C46F-4AF8-9594-C8E76F503243}" srcOrd="1" destOrd="0" presId="urn:microsoft.com/office/officeart/2005/8/layout/hList9"/>
    <dgm:cxn modelId="{36C34E84-B672-427B-AA78-4B70BFD4FA19}" type="presParOf" srcId="{A76DF8AE-C46F-4AF8-9594-C8E76F503243}" destId="{7BD0BA5A-4435-49F3-95AD-7B7D2FB398B0}" srcOrd="0" destOrd="0" presId="urn:microsoft.com/office/officeart/2005/8/layout/hList9"/>
    <dgm:cxn modelId="{CEB6AC4A-C5CA-4849-8719-199C9BEC7A1E}" type="presParOf" srcId="{A76DF8AE-C46F-4AF8-9594-C8E76F503243}" destId="{DF552696-F923-4669-B4EA-BF76F39C8394}" srcOrd="1" destOrd="0" presId="urn:microsoft.com/office/officeart/2005/8/layout/hList9"/>
    <dgm:cxn modelId="{2E53F8A9-01DD-4E06-A5E8-D19A196E97C9}" type="presParOf" srcId="{DF552696-F923-4669-B4EA-BF76F39C8394}" destId="{1E327E33-CB81-417D-B33E-46CBBC3F0613}" srcOrd="0" destOrd="0" presId="urn:microsoft.com/office/officeart/2005/8/layout/hList9"/>
    <dgm:cxn modelId="{DE1F8F3C-FFC5-410D-ACEC-0F7521D539F6}" type="presParOf" srcId="{DF552696-F923-4669-B4EA-BF76F39C8394}" destId="{326A7EA3-FE0E-40D8-8EBD-493DDF86AA06}" srcOrd="1" destOrd="0" presId="urn:microsoft.com/office/officeart/2005/8/layout/hList9"/>
    <dgm:cxn modelId="{1960783F-26FE-4194-A669-AC01785FC068}" type="presParOf" srcId="{CE990B70-1950-42F5-A83D-AA335C5109DF}" destId="{9A243120-2902-424E-B699-B4E8A687EE0D}" srcOrd="2" destOrd="0" presId="urn:microsoft.com/office/officeart/2005/8/layout/hList9"/>
    <dgm:cxn modelId="{D38C6069-E088-47FC-B9DD-8AB111D964C6}" type="presParOf" srcId="{CE990B70-1950-42F5-A83D-AA335C5109DF}" destId="{978A453F-DFBA-4711-A8C8-C6225A9D928C}" srcOrd="3" destOrd="0" presId="urn:microsoft.com/office/officeart/2005/8/layout/hList9"/>
    <dgm:cxn modelId="{9B771CBC-7889-4D83-8877-0F2C28271ADC}" type="presParOf" srcId="{CE990B70-1950-42F5-A83D-AA335C5109DF}" destId="{9C4A1272-837B-4E09-8E8E-9434E537A99A}" srcOrd="4" destOrd="0" presId="urn:microsoft.com/office/officeart/2005/8/layout/hList9"/>
    <dgm:cxn modelId="{08641D89-19C9-49DB-B892-C4E2B3AFAC27}" type="presParOf" srcId="{CE990B70-1950-42F5-A83D-AA335C5109DF}" destId="{102A536D-2224-4AD2-B695-4F6BA6A1670F}" srcOrd="5" destOrd="0" presId="urn:microsoft.com/office/officeart/2005/8/layout/hList9"/>
    <dgm:cxn modelId="{4D303FB6-FD92-4511-ABB7-4A3ADE0BEA07}" type="presParOf" srcId="{CE990B70-1950-42F5-A83D-AA335C5109DF}" destId="{37AF986E-E790-4E58-95F0-3A7E2B7EE928}" srcOrd="6" destOrd="0" presId="urn:microsoft.com/office/officeart/2005/8/layout/hList9"/>
    <dgm:cxn modelId="{E9EBBCE7-B130-4ABE-939D-DD8C2B7922BF}" type="presParOf" srcId="{37AF986E-E790-4E58-95F0-3A7E2B7EE928}" destId="{B794B61E-B5AF-4E71-9CCD-883DA285A10C}" srcOrd="0" destOrd="0" presId="urn:microsoft.com/office/officeart/2005/8/layout/hList9"/>
    <dgm:cxn modelId="{FCF50947-0C4A-4502-86DC-4A3A5F0B99C2}" type="presParOf" srcId="{37AF986E-E790-4E58-95F0-3A7E2B7EE928}" destId="{30556DB9-0CF9-463A-911E-B1405C6DD426}" srcOrd="1" destOrd="0" presId="urn:microsoft.com/office/officeart/2005/8/layout/hList9"/>
    <dgm:cxn modelId="{13BDE814-FE6E-44F4-A947-142FB5C25494}" type="presParOf" srcId="{30556DB9-0CF9-463A-911E-B1405C6DD426}" destId="{D3BC25EE-42CD-4203-B85D-B9B503F0D6CE}" srcOrd="0" destOrd="0" presId="urn:microsoft.com/office/officeart/2005/8/layout/hList9"/>
    <dgm:cxn modelId="{980B5B17-DAC7-4016-862D-07491AB21574}" type="presParOf" srcId="{30556DB9-0CF9-463A-911E-B1405C6DD426}" destId="{58B2A04F-D362-4812-B781-91506417CC40}" srcOrd="1" destOrd="0" presId="urn:microsoft.com/office/officeart/2005/8/layout/hList9"/>
    <dgm:cxn modelId="{5CF57A12-7058-49C0-B3AD-2FA57FB4BD3A}" type="presParOf" srcId="{CE990B70-1950-42F5-A83D-AA335C5109DF}" destId="{5EC237C8-90A3-4BA4-90B9-950820452E51}" srcOrd="7" destOrd="0" presId="urn:microsoft.com/office/officeart/2005/8/layout/hList9"/>
    <dgm:cxn modelId="{BF75A6BE-4BE8-4A01-914C-48DE4AA9802F}" type="presParOf" srcId="{CE990B70-1950-42F5-A83D-AA335C5109DF}" destId="{71F21F6C-2606-4F66-BD68-E84D218F341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94A591-3FAB-4B31-8512-986A2F734E24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</dgm:pt>
    <dgm:pt modelId="{BF44FAFA-143A-43E3-B147-27817E761F48}">
      <dgm:prSet phldrT="[Text]"/>
      <dgm:spPr/>
      <dgm:t>
        <a:bodyPr/>
        <a:lstStyle/>
        <a:p>
          <a:r>
            <a:rPr lang="en-US" dirty="0" smtClean="0"/>
            <a:t>Reverse Repo (2000)</a:t>
          </a:r>
          <a:endParaRPr lang="en-US" dirty="0"/>
        </a:p>
      </dgm:t>
    </dgm:pt>
    <dgm:pt modelId="{915DCEFB-3226-472E-B5D9-3FCC04A14774}" type="parTrans" cxnId="{E7AC8DFD-04A0-4985-9BDE-B2214EA735F1}">
      <dgm:prSet/>
      <dgm:spPr/>
      <dgm:t>
        <a:bodyPr/>
        <a:lstStyle/>
        <a:p>
          <a:endParaRPr lang="en-US"/>
        </a:p>
      </dgm:t>
    </dgm:pt>
    <dgm:pt modelId="{70BD916E-F50D-4552-83F2-884802FDA640}" type="sibTrans" cxnId="{E7AC8DFD-04A0-4985-9BDE-B2214EA735F1}">
      <dgm:prSet/>
      <dgm:spPr/>
      <dgm:t>
        <a:bodyPr/>
        <a:lstStyle/>
        <a:p>
          <a:endParaRPr lang="en-US"/>
        </a:p>
      </dgm:t>
    </dgm:pt>
    <dgm:pt modelId="{5609DDC6-4087-446C-A556-3C117C5D8106}">
      <dgm:prSet phldrT="[Text]"/>
      <dgm:spPr/>
      <dgm:t>
        <a:bodyPr/>
        <a:lstStyle/>
        <a:p>
          <a:r>
            <a:rPr lang="en-US" dirty="0" smtClean="0"/>
            <a:t>MSF (2011)</a:t>
          </a:r>
          <a:endParaRPr lang="en-US" dirty="0"/>
        </a:p>
      </dgm:t>
    </dgm:pt>
    <dgm:pt modelId="{909C998C-5FAA-41BD-8A86-0C5F2F20F9D7}" type="parTrans" cxnId="{D2CB4334-ECDE-42C1-B165-B5574BB74347}">
      <dgm:prSet/>
      <dgm:spPr/>
      <dgm:t>
        <a:bodyPr/>
        <a:lstStyle/>
        <a:p>
          <a:endParaRPr lang="en-US"/>
        </a:p>
      </dgm:t>
    </dgm:pt>
    <dgm:pt modelId="{CE41D83F-4D8C-4F8B-B434-3FC2F7E3A36C}" type="sibTrans" cxnId="{D2CB4334-ECDE-42C1-B165-B5574BB74347}">
      <dgm:prSet/>
      <dgm:spPr/>
      <dgm:t>
        <a:bodyPr/>
        <a:lstStyle/>
        <a:p>
          <a:endParaRPr lang="en-US"/>
        </a:p>
      </dgm:t>
    </dgm:pt>
    <dgm:pt modelId="{A01901F9-1B9C-40C4-ABF8-842950EC542F}">
      <dgm:prSet phldrT="[Text]"/>
      <dgm:spPr/>
      <dgm:t>
        <a:bodyPr/>
        <a:lstStyle/>
        <a:p>
          <a:r>
            <a:rPr lang="en-US" dirty="0" smtClean="0"/>
            <a:t>+0.50%</a:t>
          </a:r>
          <a:endParaRPr lang="en-US" dirty="0"/>
        </a:p>
      </dgm:t>
    </dgm:pt>
    <dgm:pt modelId="{C6550EFE-123E-4AE3-BF24-97EF3476E2F0}" type="parTrans" cxnId="{026EE6FC-35F7-4B01-9ADC-73802C9B0AEC}">
      <dgm:prSet/>
      <dgm:spPr/>
      <dgm:t>
        <a:bodyPr/>
        <a:lstStyle/>
        <a:p>
          <a:endParaRPr lang="en-US"/>
        </a:p>
      </dgm:t>
    </dgm:pt>
    <dgm:pt modelId="{7A8D620D-8A8F-42EA-AB76-7371BA832483}" type="sibTrans" cxnId="{026EE6FC-35F7-4B01-9ADC-73802C9B0AEC}">
      <dgm:prSet/>
      <dgm:spPr/>
      <dgm:t>
        <a:bodyPr/>
        <a:lstStyle/>
        <a:p>
          <a:endParaRPr lang="en-US"/>
        </a:p>
      </dgm:t>
    </dgm:pt>
    <dgm:pt modelId="{A8B1A205-AE64-46D2-8576-07811842B515}">
      <dgm:prSet phldrT="[Text]"/>
      <dgm:spPr/>
      <dgm:t>
        <a:bodyPr/>
        <a:lstStyle/>
        <a:p>
          <a:r>
            <a:rPr lang="en-US" dirty="0" smtClean="0"/>
            <a:t>Repo (2000)</a:t>
          </a:r>
          <a:endParaRPr lang="en-US" dirty="0"/>
        </a:p>
      </dgm:t>
    </dgm:pt>
    <dgm:pt modelId="{C1B2E969-F53C-40FC-86CF-7A86507BEEDC}" type="parTrans" cxnId="{B5DE4D72-D677-4597-8B44-BD4E1E48639A}">
      <dgm:prSet/>
      <dgm:spPr/>
      <dgm:t>
        <a:bodyPr/>
        <a:lstStyle/>
        <a:p>
          <a:endParaRPr lang="en-US"/>
        </a:p>
      </dgm:t>
    </dgm:pt>
    <dgm:pt modelId="{F72946D8-3EFC-4583-A3E5-14B044ECC30D}" type="sibTrans" cxnId="{B5DE4D72-D677-4597-8B44-BD4E1E48639A}">
      <dgm:prSet/>
      <dgm:spPr/>
      <dgm:t>
        <a:bodyPr/>
        <a:lstStyle/>
        <a:p>
          <a:endParaRPr lang="en-US"/>
        </a:p>
      </dgm:t>
    </dgm:pt>
    <dgm:pt modelId="{0FE4DC96-B7F1-4562-9F19-7EDCBAFDD47D}">
      <dgm:prSet phldrT="[Text]"/>
      <dgm:spPr/>
      <dgm:t>
        <a:bodyPr/>
        <a:lstStyle/>
        <a:p>
          <a:r>
            <a:rPr lang="en-US" dirty="0" smtClean="0"/>
            <a:t>6.25%</a:t>
          </a:r>
          <a:endParaRPr lang="en-US" dirty="0"/>
        </a:p>
      </dgm:t>
    </dgm:pt>
    <dgm:pt modelId="{6E1B2A8F-F61B-4471-B706-BB72A8BAEE47}" type="parTrans" cxnId="{A127319A-86F0-4437-BB9B-2103B62A3233}">
      <dgm:prSet/>
      <dgm:spPr/>
      <dgm:t>
        <a:bodyPr/>
        <a:lstStyle/>
        <a:p>
          <a:endParaRPr lang="en-US"/>
        </a:p>
      </dgm:t>
    </dgm:pt>
    <dgm:pt modelId="{EBD18EB3-96ED-4177-A745-DE15280C68F5}" type="sibTrans" cxnId="{A127319A-86F0-4437-BB9B-2103B62A3233}">
      <dgm:prSet/>
      <dgm:spPr/>
      <dgm:t>
        <a:bodyPr/>
        <a:lstStyle/>
        <a:p>
          <a:endParaRPr lang="en-US"/>
        </a:p>
      </dgm:t>
    </dgm:pt>
    <dgm:pt modelId="{8DF530F3-8E81-4875-A04C-1B8D201F0F58}">
      <dgm:prSet phldrT="[Text]"/>
      <dgm:spPr/>
      <dgm:t>
        <a:bodyPr/>
        <a:lstStyle/>
        <a:p>
          <a:r>
            <a:rPr lang="en-US" dirty="0" smtClean="0"/>
            <a:t>-0.50%</a:t>
          </a:r>
          <a:endParaRPr lang="en-US" dirty="0"/>
        </a:p>
      </dgm:t>
    </dgm:pt>
    <dgm:pt modelId="{98313DD8-0DA7-4E27-8340-2A104DD1A05F}" type="parTrans" cxnId="{994F21DF-2DC2-4236-83E6-52A99940E37D}">
      <dgm:prSet/>
      <dgm:spPr/>
      <dgm:t>
        <a:bodyPr/>
        <a:lstStyle/>
        <a:p>
          <a:endParaRPr lang="en-US"/>
        </a:p>
      </dgm:t>
    </dgm:pt>
    <dgm:pt modelId="{0ABA2CA9-260B-42D5-8C51-2E2E9E89A9B7}" type="sibTrans" cxnId="{994F21DF-2DC2-4236-83E6-52A99940E37D}">
      <dgm:prSet/>
      <dgm:spPr/>
      <dgm:t>
        <a:bodyPr/>
        <a:lstStyle/>
        <a:p>
          <a:endParaRPr lang="en-US"/>
        </a:p>
      </dgm:t>
    </dgm:pt>
    <dgm:pt modelId="{8C9A4529-1365-4A07-8091-B92B5A7C9D32}" type="pres">
      <dgm:prSet presAssocID="{A494A591-3FAB-4B31-8512-986A2F734E24}" presName="Name0" presStyleCnt="0">
        <dgm:presLayoutVars>
          <dgm:dir/>
        </dgm:presLayoutVars>
      </dgm:prSet>
      <dgm:spPr/>
    </dgm:pt>
    <dgm:pt modelId="{40F25FC1-5471-480E-B1B1-2BC6D19F7993}" type="pres">
      <dgm:prSet presAssocID="{5609DDC6-4087-446C-A556-3C117C5D8106}" presName="composite" presStyleCnt="0"/>
      <dgm:spPr/>
    </dgm:pt>
    <dgm:pt modelId="{BB1C039E-BBBF-4FF5-82D2-9ABAC894A4B9}" type="pres">
      <dgm:prSet presAssocID="{5609DDC6-4087-446C-A556-3C117C5D8106}" presName="Accent" presStyleLbl="alignAcc1" presStyleIdx="0" presStyleCnt="3"/>
      <dgm:spPr/>
    </dgm:pt>
    <dgm:pt modelId="{D3DE1D7E-173B-4A51-A6F2-79F2FBCD12DA}" type="pres">
      <dgm:prSet presAssocID="{5609DDC6-4087-446C-A556-3C117C5D8106}" presName="Image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BAE619D0-29C5-466D-93BA-2DDA8CA12998}" type="pres">
      <dgm:prSet presAssocID="{5609DDC6-4087-446C-A556-3C117C5D8106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EC8AF-24A8-4D4F-855E-17D8F948BE68}" type="pres">
      <dgm:prSet presAssocID="{5609DDC6-4087-446C-A556-3C117C5D8106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A054C-C814-4658-84D2-694CA7ECE18E}" type="pres">
      <dgm:prSet presAssocID="{CE41D83F-4D8C-4F8B-B434-3FC2F7E3A36C}" presName="sibTrans" presStyleCnt="0"/>
      <dgm:spPr/>
    </dgm:pt>
    <dgm:pt modelId="{2556AB94-64D5-4540-9C88-0DE1A2F932C5}" type="pres">
      <dgm:prSet presAssocID="{A8B1A205-AE64-46D2-8576-07811842B515}" presName="composite" presStyleCnt="0"/>
      <dgm:spPr/>
    </dgm:pt>
    <dgm:pt modelId="{59062EC6-7CF8-4676-B04F-9ECAF492D253}" type="pres">
      <dgm:prSet presAssocID="{A8B1A205-AE64-46D2-8576-07811842B515}" presName="Accent" presStyleLbl="alignAcc1" presStyleIdx="1" presStyleCnt="3"/>
      <dgm:spPr/>
    </dgm:pt>
    <dgm:pt modelId="{A5268911-7855-492B-BCAE-02FF3FCA8647}" type="pres">
      <dgm:prSet presAssocID="{A8B1A205-AE64-46D2-8576-07811842B515}" presName="Image" presStyleLbl="node1" presStyleIdx="1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CB30C04-022F-4AAE-A53D-CC544AFCFCF8}" type="pres">
      <dgm:prSet presAssocID="{A8B1A205-AE64-46D2-8576-07811842B515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B44F09-2941-4BA2-8230-1A826D82E199}" type="pres">
      <dgm:prSet presAssocID="{A8B1A205-AE64-46D2-8576-07811842B515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002C5-38D8-4E7E-81EF-DB5E55289FF8}" type="pres">
      <dgm:prSet presAssocID="{F72946D8-3EFC-4583-A3E5-14B044ECC30D}" presName="sibTrans" presStyleCnt="0"/>
      <dgm:spPr/>
    </dgm:pt>
    <dgm:pt modelId="{7D5E715B-A6F2-421E-BA5B-EF659257BD29}" type="pres">
      <dgm:prSet presAssocID="{BF44FAFA-143A-43E3-B147-27817E761F48}" presName="composite" presStyleCnt="0"/>
      <dgm:spPr/>
    </dgm:pt>
    <dgm:pt modelId="{331875E2-7705-460D-8CB8-C5A79B289F0A}" type="pres">
      <dgm:prSet presAssocID="{BF44FAFA-143A-43E3-B147-27817E761F48}" presName="Accent" presStyleLbl="alignAcc1" presStyleIdx="2" presStyleCnt="3"/>
      <dgm:spPr/>
    </dgm:pt>
    <dgm:pt modelId="{F08EAAD0-4EBC-4E3F-8365-1F51F8DB9DA1}" type="pres">
      <dgm:prSet presAssocID="{BF44FAFA-143A-43E3-B147-27817E761F48}" presName="Image" presStyleLbl="node1" presStyleIdx="2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56D69C0-375D-49D7-8A62-3A924EB76C65}" type="pres">
      <dgm:prSet presAssocID="{BF44FAFA-143A-43E3-B147-27817E761F48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5DE8F-6705-4448-8AD2-519046AE36C9}" type="pres">
      <dgm:prSet presAssocID="{BF44FAFA-143A-43E3-B147-27817E761F48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6EE6FC-35F7-4B01-9ADC-73802C9B0AEC}" srcId="{5609DDC6-4087-446C-A556-3C117C5D8106}" destId="{A01901F9-1B9C-40C4-ABF8-842950EC542F}" srcOrd="0" destOrd="0" parTransId="{C6550EFE-123E-4AE3-BF24-97EF3476E2F0}" sibTransId="{7A8D620D-8A8F-42EA-AB76-7371BA832483}"/>
    <dgm:cxn modelId="{B69F4106-F52F-4E3C-9437-1DAA717DC7A8}" type="presOf" srcId="{A01901F9-1B9C-40C4-ABF8-842950EC542F}" destId="{BAE619D0-29C5-466D-93BA-2DDA8CA12998}" srcOrd="0" destOrd="0" presId="urn:microsoft.com/office/officeart/2008/layout/TitlePictureLineup"/>
    <dgm:cxn modelId="{B5DE4D72-D677-4597-8B44-BD4E1E48639A}" srcId="{A494A591-3FAB-4B31-8512-986A2F734E24}" destId="{A8B1A205-AE64-46D2-8576-07811842B515}" srcOrd="1" destOrd="0" parTransId="{C1B2E969-F53C-40FC-86CF-7A86507BEEDC}" sibTransId="{F72946D8-3EFC-4583-A3E5-14B044ECC30D}"/>
    <dgm:cxn modelId="{B726615B-AA80-4FC9-92E9-4890B3211D2A}" type="presOf" srcId="{0FE4DC96-B7F1-4562-9F19-7EDCBAFDD47D}" destId="{3CB30C04-022F-4AAE-A53D-CC544AFCFCF8}" srcOrd="0" destOrd="0" presId="urn:microsoft.com/office/officeart/2008/layout/TitlePictureLineup"/>
    <dgm:cxn modelId="{23EBE6BF-B356-4E2C-9BE3-47AE4CCDDF47}" type="presOf" srcId="{A494A591-3FAB-4B31-8512-986A2F734E24}" destId="{8C9A4529-1365-4A07-8091-B92B5A7C9D32}" srcOrd="0" destOrd="0" presId="urn:microsoft.com/office/officeart/2008/layout/TitlePictureLineup"/>
    <dgm:cxn modelId="{C2E15C9C-6091-42FC-8408-3163336FB595}" type="presOf" srcId="{A8B1A205-AE64-46D2-8576-07811842B515}" destId="{FFB44F09-2941-4BA2-8230-1A826D82E199}" srcOrd="0" destOrd="0" presId="urn:microsoft.com/office/officeart/2008/layout/TitlePictureLineup"/>
    <dgm:cxn modelId="{8C93D3EA-BD21-4838-96E3-0BF923E2FB41}" type="presOf" srcId="{8DF530F3-8E81-4875-A04C-1B8D201F0F58}" destId="{156D69C0-375D-49D7-8A62-3A924EB76C65}" srcOrd="0" destOrd="0" presId="urn:microsoft.com/office/officeart/2008/layout/TitlePictureLineup"/>
    <dgm:cxn modelId="{E7AC8DFD-04A0-4985-9BDE-B2214EA735F1}" srcId="{A494A591-3FAB-4B31-8512-986A2F734E24}" destId="{BF44FAFA-143A-43E3-B147-27817E761F48}" srcOrd="2" destOrd="0" parTransId="{915DCEFB-3226-472E-B5D9-3FCC04A14774}" sibTransId="{70BD916E-F50D-4552-83F2-884802FDA640}"/>
    <dgm:cxn modelId="{039AFF14-D132-4833-AAFD-A950B3EE88F7}" type="presOf" srcId="{BF44FAFA-143A-43E3-B147-27817E761F48}" destId="{0415DE8F-6705-4448-8AD2-519046AE36C9}" srcOrd="0" destOrd="0" presId="urn:microsoft.com/office/officeart/2008/layout/TitlePictureLineup"/>
    <dgm:cxn modelId="{994F21DF-2DC2-4236-83E6-52A99940E37D}" srcId="{BF44FAFA-143A-43E3-B147-27817E761F48}" destId="{8DF530F3-8E81-4875-A04C-1B8D201F0F58}" srcOrd="0" destOrd="0" parTransId="{98313DD8-0DA7-4E27-8340-2A104DD1A05F}" sibTransId="{0ABA2CA9-260B-42D5-8C51-2E2E9E89A9B7}"/>
    <dgm:cxn modelId="{5DA3C4B3-AEE2-470F-825C-DEEF628B84DD}" type="presOf" srcId="{5609DDC6-4087-446C-A556-3C117C5D8106}" destId="{408EC8AF-24A8-4D4F-855E-17D8F948BE68}" srcOrd="0" destOrd="0" presId="urn:microsoft.com/office/officeart/2008/layout/TitlePictureLineup"/>
    <dgm:cxn modelId="{D2CB4334-ECDE-42C1-B165-B5574BB74347}" srcId="{A494A591-3FAB-4B31-8512-986A2F734E24}" destId="{5609DDC6-4087-446C-A556-3C117C5D8106}" srcOrd="0" destOrd="0" parTransId="{909C998C-5FAA-41BD-8A86-0C5F2F20F9D7}" sibTransId="{CE41D83F-4D8C-4F8B-B434-3FC2F7E3A36C}"/>
    <dgm:cxn modelId="{A127319A-86F0-4437-BB9B-2103B62A3233}" srcId="{A8B1A205-AE64-46D2-8576-07811842B515}" destId="{0FE4DC96-B7F1-4562-9F19-7EDCBAFDD47D}" srcOrd="0" destOrd="0" parTransId="{6E1B2A8F-F61B-4471-B706-BB72A8BAEE47}" sibTransId="{EBD18EB3-96ED-4177-A745-DE15280C68F5}"/>
    <dgm:cxn modelId="{65E6C721-32A9-470A-9F72-623F8B52CDCC}" type="presParOf" srcId="{8C9A4529-1365-4A07-8091-B92B5A7C9D32}" destId="{40F25FC1-5471-480E-B1B1-2BC6D19F7993}" srcOrd="0" destOrd="0" presId="urn:microsoft.com/office/officeart/2008/layout/TitlePictureLineup"/>
    <dgm:cxn modelId="{68779F1E-DCDD-4A3B-9208-D4E01D258784}" type="presParOf" srcId="{40F25FC1-5471-480E-B1B1-2BC6D19F7993}" destId="{BB1C039E-BBBF-4FF5-82D2-9ABAC894A4B9}" srcOrd="0" destOrd="0" presId="urn:microsoft.com/office/officeart/2008/layout/TitlePictureLineup"/>
    <dgm:cxn modelId="{B1DA4F1C-64F1-48DC-A3DE-FF3A0DD4F9A8}" type="presParOf" srcId="{40F25FC1-5471-480E-B1B1-2BC6D19F7993}" destId="{D3DE1D7E-173B-4A51-A6F2-79F2FBCD12DA}" srcOrd="1" destOrd="0" presId="urn:microsoft.com/office/officeart/2008/layout/TitlePictureLineup"/>
    <dgm:cxn modelId="{AC8B4A30-5C6B-4B43-BA98-30E61BFE3FD5}" type="presParOf" srcId="{40F25FC1-5471-480E-B1B1-2BC6D19F7993}" destId="{BAE619D0-29C5-466D-93BA-2DDA8CA12998}" srcOrd="2" destOrd="0" presId="urn:microsoft.com/office/officeart/2008/layout/TitlePictureLineup"/>
    <dgm:cxn modelId="{676E3593-D4AE-4ECA-B323-B0CFAB6863DE}" type="presParOf" srcId="{40F25FC1-5471-480E-B1B1-2BC6D19F7993}" destId="{408EC8AF-24A8-4D4F-855E-17D8F948BE68}" srcOrd="3" destOrd="0" presId="urn:microsoft.com/office/officeart/2008/layout/TitlePictureLineup"/>
    <dgm:cxn modelId="{6AF65C42-8C8E-4048-BE04-8E6A97988C12}" type="presParOf" srcId="{8C9A4529-1365-4A07-8091-B92B5A7C9D32}" destId="{631A054C-C814-4658-84D2-694CA7ECE18E}" srcOrd="1" destOrd="0" presId="urn:microsoft.com/office/officeart/2008/layout/TitlePictureLineup"/>
    <dgm:cxn modelId="{4D257C03-7076-4734-8E87-A3AAB8A6D85F}" type="presParOf" srcId="{8C9A4529-1365-4A07-8091-B92B5A7C9D32}" destId="{2556AB94-64D5-4540-9C88-0DE1A2F932C5}" srcOrd="2" destOrd="0" presId="urn:microsoft.com/office/officeart/2008/layout/TitlePictureLineup"/>
    <dgm:cxn modelId="{93258A42-1DFE-4766-9194-BBC3C3D14D9B}" type="presParOf" srcId="{2556AB94-64D5-4540-9C88-0DE1A2F932C5}" destId="{59062EC6-7CF8-4676-B04F-9ECAF492D253}" srcOrd="0" destOrd="0" presId="urn:microsoft.com/office/officeart/2008/layout/TitlePictureLineup"/>
    <dgm:cxn modelId="{616D4757-6A01-41DA-B083-2F334F9678DE}" type="presParOf" srcId="{2556AB94-64D5-4540-9C88-0DE1A2F932C5}" destId="{A5268911-7855-492B-BCAE-02FF3FCA8647}" srcOrd="1" destOrd="0" presId="urn:microsoft.com/office/officeart/2008/layout/TitlePictureLineup"/>
    <dgm:cxn modelId="{D2356F8A-1D82-43C3-B58A-D56E8DD6664F}" type="presParOf" srcId="{2556AB94-64D5-4540-9C88-0DE1A2F932C5}" destId="{3CB30C04-022F-4AAE-A53D-CC544AFCFCF8}" srcOrd="2" destOrd="0" presId="urn:microsoft.com/office/officeart/2008/layout/TitlePictureLineup"/>
    <dgm:cxn modelId="{0BB43B0F-7E26-4034-A990-E00B0120917B}" type="presParOf" srcId="{2556AB94-64D5-4540-9C88-0DE1A2F932C5}" destId="{FFB44F09-2941-4BA2-8230-1A826D82E199}" srcOrd="3" destOrd="0" presId="urn:microsoft.com/office/officeart/2008/layout/TitlePictureLineup"/>
    <dgm:cxn modelId="{4DCD0A79-54BB-48FE-93C5-DFC3987134B5}" type="presParOf" srcId="{8C9A4529-1365-4A07-8091-B92B5A7C9D32}" destId="{2AD002C5-38D8-4E7E-81EF-DB5E55289FF8}" srcOrd="3" destOrd="0" presId="urn:microsoft.com/office/officeart/2008/layout/TitlePictureLineup"/>
    <dgm:cxn modelId="{9E864C7B-82BC-4A88-868C-D79CF0994741}" type="presParOf" srcId="{8C9A4529-1365-4A07-8091-B92B5A7C9D32}" destId="{7D5E715B-A6F2-421E-BA5B-EF659257BD29}" srcOrd="4" destOrd="0" presId="urn:microsoft.com/office/officeart/2008/layout/TitlePictureLineup"/>
    <dgm:cxn modelId="{646DCFE4-77AB-4C22-A481-5722A9AE548E}" type="presParOf" srcId="{7D5E715B-A6F2-421E-BA5B-EF659257BD29}" destId="{331875E2-7705-460D-8CB8-C5A79B289F0A}" srcOrd="0" destOrd="0" presId="urn:microsoft.com/office/officeart/2008/layout/TitlePictureLineup"/>
    <dgm:cxn modelId="{BB155CCD-596E-41E9-A3E5-35B24CE03E7B}" type="presParOf" srcId="{7D5E715B-A6F2-421E-BA5B-EF659257BD29}" destId="{F08EAAD0-4EBC-4E3F-8365-1F51F8DB9DA1}" srcOrd="1" destOrd="0" presId="urn:microsoft.com/office/officeart/2008/layout/TitlePictureLineup"/>
    <dgm:cxn modelId="{AA05CE50-BDB1-4C65-A856-AB7D5E9A35D2}" type="presParOf" srcId="{7D5E715B-A6F2-421E-BA5B-EF659257BD29}" destId="{156D69C0-375D-49D7-8A62-3A924EB76C65}" srcOrd="2" destOrd="0" presId="urn:microsoft.com/office/officeart/2008/layout/TitlePictureLineup"/>
    <dgm:cxn modelId="{BE28CC0D-5433-4BA9-AB8F-5FB7AA050FCB}" type="presParOf" srcId="{7D5E715B-A6F2-421E-BA5B-EF659257BD29}" destId="{0415DE8F-6705-4448-8AD2-519046AE36C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B8236442-C480-4C2B-B8C5-9B341B53D0EB}">
      <dgm:prSet phldrT="[Text]"/>
      <dgm:spPr/>
      <dgm:t>
        <a:bodyPr/>
        <a:lstStyle/>
        <a:p>
          <a:r>
            <a:rPr lang="en-US" dirty="0" smtClean="0"/>
            <a:t>Reserve: 10</a:t>
          </a:r>
          <a:endParaRPr lang="en-US" dirty="0"/>
        </a:p>
      </dgm:t>
    </dgm:pt>
    <dgm:pt modelId="{C93AE8FA-0E76-4568-9EE7-B375F963ACB6}" type="parTrans" cxnId="{EF817AA2-AF48-4F24-BF67-7B8BDDDED833}">
      <dgm:prSet/>
      <dgm:spPr/>
      <dgm:t>
        <a:bodyPr/>
        <a:lstStyle/>
        <a:p>
          <a:endParaRPr lang="en-US"/>
        </a:p>
      </dgm:t>
    </dgm:pt>
    <dgm:pt modelId="{DB2ECFD2-8CB6-4B82-9DC0-AA0C47BDA00D}" type="sibTrans" cxnId="{EF817AA2-AF48-4F24-BF67-7B8BDDDED833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Deposit: 100</a:t>
          </a:r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DE0B9671-9370-4E71-9CF4-CE4EFCEEA7DD}">
      <dgm:prSet phldrT="[Text]"/>
      <dgm:spPr/>
      <dgm:t>
        <a:bodyPr/>
        <a:lstStyle/>
        <a:p>
          <a:r>
            <a:rPr lang="en-US" dirty="0" smtClean="0"/>
            <a:t>Loan: 90+..</a:t>
          </a:r>
          <a:endParaRPr lang="en-US" dirty="0"/>
        </a:p>
      </dgm:t>
    </dgm:pt>
    <dgm:pt modelId="{F9AF4FF7-23A7-40AD-8E88-5CC8D0626B9D}" type="parTrans" cxnId="{86190074-931A-44EC-8FE7-06375FB60324}">
      <dgm:prSet/>
      <dgm:spPr/>
      <dgm:t>
        <a:bodyPr/>
        <a:lstStyle/>
        <a:p>
          <a:endParaRPr lang="en-US"/>
        </a:p>
      </dgm:t>
    </dgm:pt>
    <dgm:pt modelId="{F6D50F53-00C9-457B-8899-4CDF333008D8}" type="sibTrans" cxnId="{86190074-931A-44EC-8FE7-06375FB60324}">
      <dgm:prSet/>
      <dgm:spPr/>
      <dgm:t>
        <a:bodyPr/>
        <a:lstStyle/>
        <a:p>
          <a:endParaRPr lang="en-US"/>
        </a:p>
      </dgm:t>
    </dgm:pt>
    <dgm:pt modelId="{8199EC8D-206F-41C0-8854-C4DA86FD9DE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Repo:__</a:t>
          </a:r>
          <a:endParaRPr lang="en-US" dirty="0"/>
        </a:p>
      </dgm:t>
    </dgm:pt>
    <dgm:pt modelId="{E00275A5-E3C5-4860-A5D4-10921F5CE28C}" type="parTrans" cxnId="{8D6CD8D8-5EAA-4205-B6DF-5919FEBB9DF2}">
      <dgm:prSet/>
      <dgm:spPr/>
      <dgm:t>
        <a:bodyPr/>
        <a:lstStyle/>
        <a:p>
          <a:endParaRPr lang="en-US"/>
        </a:p>
      </dgm:t>
    </dgm:pt>
    <dgm:pt modelId="{E24CDFCE-F66E-4A19-A111-F9C6191C7B68}" type="sibTrans" cxnId="{8D6CD8D8-5EAA-4205-B6DF-5919FEBB9DF2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142BEC61-9F12-42AA-A95F-20FCD6ED9849}" type="pres">
      <dgm:prSet presAssocID="{B8236442-C480-4C2B-B8C5-9B341B53D0EB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B8775-04CB-4DBB-9D92-70AC0A713A54}" type="pres">
      <dgm:prSet presAssocID="{B8236442-C480-4C2B-B8C5-9B341B53D0EB}" presName="aSpace2" presStyleCnt="0"/>
      <dgm:spPr/>
    </dgm:pt>
    <dgm:pt modelId="{DA63256F-22C5-4F15-A2C0-F950DCD93839}" type="pres">
      <dgm:prSet presAssocID="{DE0B9671-9370-4E71-9CF4-CE4EFCEEA7DD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24D5A-A61A-4B4D-8465-F092D983EE7B}" type="pres">
      <dgm:prSet presAssocID="{8BB00F1D-E04B-4284-8FBB-A5381E493A87}" presName="aSpace2" presStyleCnt="0"/>
      <dgm:spPr/>
    </dgm:pt>
    <dgm:pt modelId="{B7354282-37E4-4B4B-99E0-BF37DEB6A936}" type="pres">
      <dgm:prSet presAssocID="{8199EC8D-206F-41C0-8854-C4DA86FD9DE9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84B600-7836-42DF-88A0-CB2CD63CB343}" type="presOf" srcId="{8199EC8D-206F-41C0-8854-C4DA86FD9DE9}" destId="{B7354282-37E4-4B4B-99E0-BF37DEB6A936}" srcOrd="0" destOrd="0" presId="urn:microsoft.com/office/officeart/2005/8/layout/lProcess2"/>
    <dgm:cxn modelId="{86190074-931A-44EC-8FE7-06375FB60324}" srcId="{21819455-82EA-47D0-BE59-2F3830394A83}" destId="{DE0B9671-9370-4E71-9CF4-CE4EFCEEA7DD}" srcOrd="1" destOrd="0" parTransId="{F9AF4FF7-23A7-40AD-8E88-5CC8D0626B9D}" sibTransId="{F6D50F53-00C9-457B-8899-4CDF333008D8}"/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9FA564B9-4E4E-4051-AA14-1E7787087096}" type="presOf" srcId="{DE0B9671-9370-4E71-9CF4-CE4EFCEEA7DD}" destId="{DA63256F-22C5-4F15-A2C0-F950DCD93839}" srcOrd="0" destOrd="0" presId="urn:microsoft.com/office/officeart/2005/8/layout/lProcess2"/>
    <dgm:cxn modelId="{1CA8C80E-DCBF-42E3-8585-539B1D72EEC5}" type="presOf" srcId="{B8236442-C480-4C2B-B8C5-9B341B53D0EB}" destId="{142BEC61-9F12-42AA-A95F-20FCD6ED9849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EF817AA2-AF48-4F24-BF67-7B8BDDDED833}" srcId="{21819455-82EA-47D0-BE59-2F3830394A83}" destId="{B8236442-C480-4C2B-B8C5-9B341B53D0EB}" srcOrd="0" destOrd="0" parTransId="{C93AE8FA-0E76-4568-9EE7-B375F963ACB6}" sibTransId="{DB2ECFD2-8CB6-4B82-9DC0-AA0C47BDA00D}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8D6CD8D8-5EAA-4205-B6DF-5919FEBB9DF2}" srcId="{3F79914E-43A4-47F4-A990-26014BEB0A31}" destId="{8199EC8D-206F-41C0-8854-C4DA86FD9DE9}" srcOrd="1" destOrd="0" parTransId="{E00275A5-E3C5-4860-A5D4-10921F5CE28C}" sibTransId="{E24CDFCE-F66E-4A19-A111-F9C6191C7B68}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0F8353A4-FB81-41A8-ADD8-C830B030C009}" type="presParOf" srcId="{79F1171F-AEF6-4EC6-8C90-AE2AA66BB5A1}" destId="{142BEC61-9F12-42AA-A95F-20FCD6ED9849}" srcOrd="0" destOrd="0" presId="urn:microsoft.com/office/officeart/2005/8/layout/lProcess2"/>
    <dgm:cxn modelId="{1BAE968C-FFEB-4B90-99D6-FEA210143E6F}" type="presParOf" srcId="{79F1171F-AEF6-4EC6-8C90-AE2AA66BB5A1}" destId="{C16B8775-04CB-4DBB-9D92-70AC0A713A54}" srcOrd="1" destOrd="0" presId="urn:microsoft.com/office/officeart/2005/8/layout/lProcess2"/>
    <dgm:cxn modelId="{A049C1CC-1D89-4AEC-9512-3705DFAF2CBA}" type="presParOf" srcId="{79F1171F-AEF6-4EC6-8C90-AE2AA66BB5A1}" destId="{DA63256F-22C5-4F15-A2C0-F950DCD93839}" srcOrd="2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  <dgm:cxn modelId="{5D84B225-18D5-471D-82F9-C72569E84A53}" type="presParOf" srcId="{8641DFD5-A1D7-462F-A4BB-164DC72E24D7}" destId="{CF924D5A-A61A-4B4D-8465-F092D983EE7B}" srcOrd="1" destOrd="0" presId="urn:microsoft.com/office/officeart/2005/8/layout/lProcess2"/>
    <dgm:cxn modelId="{4A723A45-E4F2-45AD-96D8-BF1BC01FF845}" type="presParOf" srcId="{8641DFD5-A1D7-462F-A4BB-164DC72E24D7}" destId="{B7354282-37E4-4B4B-99E0-BF37DEB6A936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/>
      <dgm:t>
        <a:bodyPr/>
        <a:lstStyle/>
        <a:p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61170B13-A331-4238-A94C-B9A11EAC00C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Repo Loans to Banks</a:t>
          </a:r>
          <a:endParaRPr lang="en-US" dirty="0"/>
        </a:p>
      </dgm:t>
    </dgm:pt>
    <dgm:pt modelId="{B2314976-0375-4EEF-B3A9-0A745BE19101}" type="parTrans" cxnId="{E52E45C2-0AA1-47D1-A7D8-4EC70EF859F0}">
      <dgm:prSet/>
      <dgm:spPr/>
      <dgm:t>
        <a:bodyPr/>
        <a:lstStyle/>
        <a:p>
          <a:endParaRPr lang="en-US"/>
        </a:p>
      </dgm:t>
    </dgm:pt>
    <dgm:pt modelId="{63F6DBB9-F8DD-47A5-8D90-642623D7C7BA}" type="sibTrans" cxnId="{E52E45C2-0AA1-47D1-A7D8-4EC70EF859F0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7A247B54-8B69-4AB5-9A85-367AFF28C0D8}" type="pres">
      <dgm:prSet presAssocID="{61170B13-A331-4238-A94C-B9A11EAC00C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B3617CC1-C2C3-4BE1-870E-50E9C9680BD6}" type="presOf" srcId="{61170B13-A331-4238-A94C-B9A11EAC00C9}" destId="{7A247B54-8B69-4AB5-9A85-367AFF28C0D8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E52E45C2-0AA1-47D1-A7D8-4EC70EF859F0}" srcId="{21819455-82EA-47D0-BE59-2F3830394A83}" destId="{61170B13-A331-4238-A94C-B9A11EAC00C9}" srcOrd="0" destOrd="0" parTransId="{B2314976-0375-4EEF-B3A9-0A745BE19101}" sibTransId="{63F6DBB9-F8DD-47A5-8D90-642623D7C7BA}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77CBA7D7-FFA4-409F-9E05-A123D64BA969}" type="presParOf" srcId="{79F1171F-AEF6-4EC6-8C90-AE2AA66BB5A1}" destId="{7A247B54-8B69-4AB5-9A85-367AFF28C0D8}" srcOrd="0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7407B-2AB8-49A8-8AF4-82784044E43D}">
      <dsp:nvSpPr>
        <dsp:cNvPr id="0" name=""/>
        <dsp:cNvSpPr/>
      </dsp:nvSpPr>
      <dsp:spPr>
        <a:xfrm>
          <a:off x="1789746" y="2132"/>
          <a:ext cx="3108180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Combat</a:t>
          </a:r>
          <a:endParaRPr lang="en-US" sz="3100" kern="1200" dirty="0"/>
        </a:p>
      </dsp:txBody>
      <dsp:txXfrm>
        <a:off x="2213886" y="2132"/>
        <a:ext cx="2259901" cy="848279"/>
      </dsp:txXfrm>
    </dsp:sp>
    <dsp:sp modelId="{9BA8E901-4F2C-4413-AEB1-30E519BCC3D8}">
      <dsp:nvSpPr>
        <dsp:cNvPr id="0" name=""/>
        <dsp:cNvSpPr/>
      </dsp:nvSpPr>
      <dsp:spPr>
        <a:xfrm>
          <a:off x="4622236" y="74235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Inflation</a:t>
          </a:r>
          <a:endParaRPr lang="en-US" sz="2900" kern="1200" dirty="0"/>
        </a:p>
      </dsp:txBody>
      <dsp:txXfrm>
        <a:off x="4974272" y="74235"/>
        <a:ext cx="1875718" cy="704071"/>
      </dsp:txXfrm>
    </dsp:sp>
    <dsp:sp modelId="{F6758218-6559-4511-AFDE-13B4C6505DAE}">
      <dsp:nvSpPr>
        <dsp:cNvPr id="0" name=""/>
        <dsp:cNvSpPr/>
      </dsp:nvSpPr>
      <dsp:spPr>
        <a:xfrm>
          <a:off x="6955601" y="74235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Deflation</a:t>
          </a:r>
          <a:endParaRPr lang="en-US" sz="2900" kern="1200" dirty="0"/>
        </a:p>
      </dsp:txBody>
      <dsp:txXfrm>
        <a:off x="7307637" y="74235"/>
        <a:ext cx="1875718" cy="704071"/>
      </dsp:txXfrm>
    </dsp:sp>
    <dsp:sp modelId="{275FCE47-43E0-48B9-A485-95D90BA45A4A}">
      <dsp:nvSpPr>
        <dsp:cNvPr id="0" name=""/>
        <dsp:cNvSpPr/>
      </dsp:nvSpPr>
      <dsp:spPr>
        <a:xfrm>
          <a:off x="1789746" y="969170"/>
          <a:ext cx="3108180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Money?</a:t>
          </a:r>
          <a:endParaRPr lang="en-US" sz="3100" kern="1200" dirty="0"/>
        </a:p>
      </dsp:txBody>
      <dsp:txXfrm>
        <a:off x="2213886" y="969170"/>
        <a:ext cx="2259901" cy="848279"/>
      </dsp:txXfrm>
    </dsp:sp>
    <dsp:sp modelId="{D1BFD676-7BA3-4EE2-B17F-C11FE4AAFBFD}">
      <dsp:nvSpPr>
        <dsp:cNvPr id="0" name=""/>
        <dsp:cNvSpPr/>
      </dsp:nvSpPr>
      <dsp:spPr>
        <a:xfrm>
          <a:off x="4622236" y="1041274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Tight / Dear</a:t>
          </a:r>
          <a:endParaRPr lang="en-US" sz="2900" kern="1200" dirty="0"/>
        </a:p>
      </dsp:txBody>
      <dsp:txXfrm>
        <a:off x="4974272" y="1041274"/>
        <a:ext cx="1875718" cy="704071"/>
      </dsp:txXfrm>
    </dsp:sp>
    <dsp:sp modelId="{E96EFA95-CC63-43AB-9DD8-90D204122696}">
      <dsp:nvSpPr>
        <dsp:cNvPr id="0" name=""/>
        <dsp:cNvSpPr/>
      </dsp:nvSpPr>
      <dsp:spPr>
        <a:xfrm>
          <a:off x="6955601" y="1041274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Easy / Cheap</a:t>
          </a:r>
          <a:endParaRPr lang="en-US" sz="2900" kern="1200" dirty="0"/>
        </a:p>
      </dsp:txBody>
      <dsp:txXfrm>
        <a:off x="7307637" y="1041274"/>
        <a:ext cx="1875718" cy="704071"/>
      </dsp:txXfrm>
    </dsp:sp>
    <dsp:sp modelId="{4B729C95-4330-4148-B213-32A6F00B4072}">
      <dsp:nvSpPr>
        <dsp:cNvPr id="0" name=""/>
        <dsp:cNvSpPr/>
      </dsp:nvSpPr>
      <dsp:spPr>
        <a:xfrm>
          <a:off x="1789746" y="1936209"/>
          <a:ext cx="3079169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Money supply</a:t>
          </a:r>
          <a:endParaRPr lang="en-US" sz="3100" kern="1200" dirty="0"/>
        </a:p>
      </dsp:txBody>
      <dsp:txXfrm>
        <a:off x="2213886" y="1936209"/>
        <a:ext cx="2230890" cy="848279"/>
      </dsp:txXfrm>
    </dsp:sp>
    <dsp:sp modelId="{8D5D9007-CF33-49B5-AC4E-48D47A2C09B4}">
      <dsp:nvSpPr>
        <dsp:cNvPr id="0" name=""/>
        <dsp:cNvSpPr/>
      </dsp:nvSpPr>
      <dsp:spPr>
        <a:xfrm>
          <a:off x="4593225" y="2008312"/>
          <a:ext cx="2555710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▼</a:t>
          </a:r>
          <a:endParaRPr lang="en-US" sz="2900" kern="1200" dirty="0"/>
        </a:p>
      </dsp:txBody>
      <dsp:txXfrm>
        <a:off x="4945261" y="2008312"/>
        <a:ext cx="1851639" cy="704071"/>
      </dsp:txXfrm>
    </dsp:sp>
    <dsp:sp modelId="{68D4C71B-AD7E-4660-A079-B6220ECFBB13}">
      <dsp:nvSpPr>
        <dsp:cNvPr id="0" name=""/>
        <dsp:cNvSpPr/>
      </dsp:nvSpPr>
      <dsp:spPr>
        <a:xfrm>
          <a:off x="6902510" y="2008312"/>
          <a:ext cx="2555710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Demi Cond" panose="020B0706030402020204" pitchFamily="34" charset="0"/>
            </a:rPr>
            <a:t>▲</a:t>
          </a:r>
          <a:endParaRPr lang="en-US" sz="2900" kern="1200" dirty="0"/>
        </a:p>
      </dsp:txBody>
      <dsp:txXfrm>
        <a:off x="7254546" y="2008312"/>
        <a:ext cx="1851639" cy="704071"/>
      </dsp:txXfrm>
    </dsp:sp>
    <dsp:sp modelId="{7FB618B3-B0AA-49A0-A29D-06DE778D713E}">
      <dsp:nvSpPr>
        <dsp:cNvPr id="0" name=""/>
        <dsp:cNvSpPr/>
      </dsp:nvSpPr>
      <dsp:spPr>
        <a:xfrm>
          <a:off x="1789746" y="2903247"/>
          <a:ext cx="3108180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CRR/SLR</a:t>
          </a:r>
          <a:endParaRPr lang="en-US" sz="3100" kern="1200" dirty="0"/>
        </a:p>
      </dsp:txBody>
      <dsp:txXfrm>
        <a:off x="2213886" y="2903247"/>
        <a:ext cx="2259901" cy="848279"/>
      </dsp:txXfrm>
    </dsp:sp>
    <dsp:sp modelId="{6C3BAA77-48E8-47D3-9E75-33E26DBBF6FC}">
      <dsp:nvSpPr>
        <dsp:cNvPr id="0" name=""/>
        <dsp:cNvSpPr/>
      </dsp:nvSpPr>
      <dsp:spPr>
        <a:xfrm>
          <a:off x="4622236" y="2975351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▲</a:t>
          </a:r>
          <a:endParaRPr lang="en-US" sz="2900" kern="1200" dirty="0"/>
        </a:p>
      </dsp:txBody>
      <dsp:txXfrm>
        <a:off x="4974272" y="2975351"/>
        <a:ext cx="1875718" cy="704071"/>
      </dsp:txXfrm>
    </dsp:sp>
    <dsp:sp modelId="{83A3A800-AA53-41C6-B5F0-41475BC1EF26}">
      <dsp:nvSpPr>
        <dsp:cNvPr id="0" name=""/>
        <dsp:cNvSpPr/>
      </dsp:nvSpPr>
      <dsp:spPr>
        <a:xfrm>
          <a:off x="6955601" y="2975351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Demi Cond" panose="020B0706030402020204" pitchFamily="34" charset="0"/>
            </a:rPr>
            <a:t>▼</a:t>
          </a:r>
          <a:endParaRPr lang="en-US" sz="2900" kern="1200" dirty="0"/>
        </a:p>
      </dsp:txBody>
      <dsp:txXfrm>
        <a:off x="7307637" y="2975351"/>
        <a:ext cx="1875718" cy="704071"/>
      </dsp:txXfrm>
    </dsp:sp>
    <dsp:sp modelId="{49670A67-EEB4-4DD8-85C4-7C9AB76783B2}">
      <dsp:nvSpPr>
        <dsp:cNvPr id="0" name=""/>
        <dsp:cNvSpPr/>
      </dsp:nvSpPr>
      <dsp:spPr>
        <a:xfrm>
          <a:off x="1789746" y="3870286"/>
          <a:ext cx="3108180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Policy Rate (Repo Rate)</a:t>
          </a:r>
          <a:endParaRPr lang="en-US" sz="3100" kern="1200" dirty="0"/>
        </a:p>
      </dsp:txBody>
      <dsp:txXfrm>
        <a:off x="2213886" y="3870286"/>
        <a:ext cx="2259901" cy="848279"/>
      </dsp:txXfrm>
    </dsp:sp>
    <dsp:sp modelId="{2D5A66F6-3F03-4DF8-A2E8-0CDBDC786E02}">
      <dsp:nvSpPr>
        <dsp:cNvPr id="0" name=""/>
        <dsp:cNvSpPr/>
      </dsp:nvSpPr>
      <dsp:spPr>
        <a:xfrm>
          <a:off x="4622236" y="3942389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▲ (hike)</a:t>
          </a:r>
          <a:endParaRPr lang="en-US" sz="2900" kern="1200" dirty="0"/>
        </a:p>
      </dsp:txBody>
      <dsp:txXfrm>
        <a:off x="4974272" y="3942389"/>
        <a:ext cx="1875718" cy="704071"/>
      </dsp:txXfrm>
    </dsp:sp>
    <dsp:sp modelId="{AEF368E0-42F0-4F16-8B67-B6337C9EECA9}">
      <dsp:nvSpPr>
        <dsp:cNvPr id="0" name=""/>
        <dsp:cNvSpPr/>
      </dsp:nvSpPr>
      <dsp:spPr>
        <a:xfrm>
          <a:off x="6955601" y="3942389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Demi Cond" panose="020B0706030402020204" pitchFamily="34" charset="0"/>
            </a:rPr>
            <a:t>▼</a:t>
          </a:r>
          <a:endParaRPr lang="en-US" sz="2900" kern="1200" dirty="0"/>
        </a:p>
      </dsp:txBody>
      <dsp:txXfrm>
        <a:off x="7307637" y="3942389"/>
        <a:ext cx="1875718" cy="704071"/>
      </dsp:txXfrm>
    </dsp:sp>
    <dsp:sp modelId="{F2B88AFB-B3FA-45EA-A349-EFF96B415CE8}">
      <dsp:nvSpPr>
        <dsp:cNvPr id="0" name=""/>
        <dsp:cNvSpPr/>
      </dsp:nvSpPr>
      <dsp:spPr>
        <a:xfrm>
          <a:off x="1789746" y="4837324"/>
          <a:ext cx="3108180" cy="8482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OMO|MSS*</a:t>
          </a:r>
          <a:endParaRPr lang="en-US" sz="3100" kern="1200" dirty="0"/>
        </a:p>
      </dsp:txBody>
      <dsp:txXfrm>
        <a:off x="2213886" y="4837324"/>
        <a:ext cx="2259901" cy="848279"/>
      </dsp:txXfrm>
    </dsp:sp>
    <dsp:sp modelId="{6F5DC43A-1940-4420-8581-B9C97D3099B6}">
      <dsp:nvSpPr>
        <dsp:cNvPr id="0" name=""/>
        <dsp:cNvSpPr/>
      </dsp:nvSpPr>
      <dsp:spPr>
        <a:xfrm>
          <a:off x="4622236" y="4909428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Sell</a:t>
          </a:r>
          <a:endParaRPr lang="en-US" sz="2900" kern="1200" dirty="0"/>
        </a:p>
      </dsp:txBody>
      <dsp:txXfrm>
        <a:off x="4974272" y="4909428"/>
        <a:ext cx="1875718" cy="704071"/>
      </dsp:txXfrm>
    </dsp:sp>
    <dsp:sp modelId="{E6E6A836-0BBE-4733-A40A-1D3DB3D78F55}">
      <dsp:nvSpPr>
        <dsp:cNvPr id="0" name=""/>
        <dsp:cNvSpPr/>
      </dsp:nvSpPr>
      <dsp:spPr>
        <a:xfrm>
          <a:off x="6955601" y="4909428"/>
          <a:ext cx="2579789" cy="70407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Buy</a:t>
          </a:r>
          <a:endParaRPr lang="en-US" sz="2900" kern="1200" dirty="0"/>
        </a:p>
      </dsp:txBody>
      <dsp:txXfrm>
        <a:off x="7307637" y="4909428"/>
        <a:ext cx="1875718" cy="7040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0B559-FB08-4893-B1DA-5F8BF00CF383}">
      <dsp:nvSpPr>
        <dsp:cNvPr id="0" name=""/>
        <dsp:cNvSpPr/>
      </dsp:nvSpPr>
      <dsp:spPr>
        <a:xfrm>
          <a:off x="0" y="0"/>
          <a:ext cx="6624058" cy="2408394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strike="sngStrike" kern="1200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Reserve Ratios (CRR, SLR)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strike="sngStrike" kern="1200" dirty="0" smtClean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z="2600" strike="sngStrike" kern="1200" dirty="0">
            <a:solidFill>
              <a:schemeClr val="bg1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strike="sngStrike" kern="1200" dirty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FFC000"/>
              </a:solidFill>
              <a:latin typeface="Franklin Gothic Medium Cond" panose="020B0606030402020204" pitchFamily="34" charset="0"/>
              <a:ea typeface="+mn-ea"/>
              <a:cs typeface="+mn-cs"/>
            </a:rPr>
            <a:t>Next: Review of last year’s Policies</a:t>
          </a:r>
          <a:endParaRPr lang="en-US" sz="2600" kern="1200" dirty="0">
            <a:solidFill>
              <a:srgbClr val="FFC000"/>
            </a:solidFill>
            <a:latin typeface="Franklin Gothic Medium Cond" panose="020B0606030402020204" pitchFamily="34" charset="0"/>
            <a:ea typeface="+mn-ea"/>
            <a:cs typeface="+mn-cs"/>
          </a:endParaRPr>
        </a:p>
      </dsp:txBody>
      <dsp:txXfrm>
        <a:off x="1707582" y="0"/>
        <a:ext cx="4916475" cy="2408394"/>
      </dsp:txXfrm>
    </dsp:sp>
    <dsp:sp modelId="{1788DC5B-7106-4C6E-91A9-17F5C999B125}">
      <dsp:nvSpPr>
        <dsp:cNvPr id="0" name=""/>
        <dsp:cNvSpPr/>
      </dsp:nvSpPr>
      <dsp:spPr>
        <a:xfrm>
          <a:off x="382770" y="219465"/>
          <a:ext cx="1324811" cy="196946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B7839-990A-43CC-A7E1-6883DC84DFE5}">
      <dsp:nvSpPr>
        <dsp:cNvPr id="0" name=""/>
        <dsp:cNvSpPr/>
      </dsp:nvSpPr>
      <dsp:spPr>
        <a:xfrm>
          <a:off x="0" y="2791165"/>
          <a:ext cx="6624058" cy="2978990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Credit ceiling &amp; </a:t>
          </a:r>
          <a:r>
            <a:rPr lang="en-US" sz="2600" strike="no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PSL</a:t>
          </a:r>
          <a:endParaRPr lang="en-US" sz="2600" strike="sngStrik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</a:t>
          </a:r>
          <a:r>
            <a:rPr lang="en-US" sz="26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Suasion &amp; Direct Action</a:t>
          </a:r>
          <a:endParaRPr lang="en-US" sz="2600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sp:txBody>
      <dsp:txXfrm>
        <a:off x="1707582" y="2791165"/>
        <a:ext cx="4916475" cy="2978990"/>
      </dsp:txXfrm>
    </dsp:sp>
    <dsp:sp modelId="{0699BE69-639C-4ECE-B3BF-B56477592864}">
      <dsp:nvSpPr>
        <dsp:cNvPr id="0" name=""/>
        <dsp:cNvSpPr/>
      </dsp:nvSpPr>
      <dsp:spPr>
        <a:xfrm>
          <a:off x="382770" y="3502839"/>
          <a:ext cx="1324811" cy="15556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0B559-FB08-4893-B1DA-5F8BF00CF383}">
      <dsp:nvSpPr>
        <dsp:cNvPr id="0" name=""/>
        <dsp:cNvSpPr/>
      </dsp:nvSpPr>
      <dsp:spPr>
        <a:xfrm>
          <a:off x="0" y="0"/>
          <a:ext cx="6624058" cy="2748170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strike="sngStrike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  <a:ea typeface="+mn-ea"/>
              <a:cs typeface="+mn-cs"/>
            </a:rPr>
            <a:t>Ratios: SLR, CRR &amp; Incremental CRR</a:t>
          </a:r>
          <a:endParaRPr lang="en-US" sz="2500" strike="sngStrike" kern="1200" dirty="0">
            <a:solidFill>
              <a:schemeClr val="bg1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strike="sng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z="2500" strike="sngStrik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solidFill>
                <a:srgbClr val="FFFF00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</a:t>
          </a:r>
          <a:r>
            <a:rPr lang="en-US" sz="2500" kern="1200" dirty="0" smtClean="0">
              <a:solidFill>
                <a:srgbClr val="FFFF00"/>
              </a:solidFill>
              <a:latin typeface="Franklin Gothic Medium Cond" panose="020B0606030402020204" pitchFamily="34" charset="0"/>
              <a:ea typeface="+mn-ea"/>
              <a:cs typeface="+mn-cs"/>
            </a:rPr>
            <a:t>] </a:t>
          </a:r>
          <a:endParaRPr lang="en-US" sz="2500" kern="1200" dirty="0">
            <a:solidFill>
              <a:srgbClr val="FFFF00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Review of last one year’s Monetary policies.</a:t>
          </a:r>
          <a:endParaRPr lang="en-US" sz="2500" b="0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sp:txBody>
      <dsp:txXfrm>
        <a:off x="1599628" y="0"/>
        <a:ext cx="5024429" cy="2748170"/>
      </dsp:txXfrm>
    </dsp:sp>
    <dsp:sp modelId="{1788DC5B-7106-4C6E-91A9-17F5C999B125}">
      <dsp:nvSpPr>
        <dsp:cNvPr id="0" name=""/>
        <dsp:cNvSpPr/>
      </dsp:nvSpPr>
      <dsp:spPr>
        <a:xfrm>
          <a:off x="274817" y="473619"/>
          <a:ext cx="1324811" cy="18009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B7839-990A-43CC-A7E1-6883DC84DFE5}">
      <dsp:nvSpPr>
        <dsp:cNvPr id="0" name=""/>
        <dsp:cNvSpPr/>
      </dsp:nvSpPr>
      <dsp:spPr>
        <a:xfrm>
          <a:off x="0" y="3022987"/>
          <a:ext cx="6624058" cy="2748170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Credit Rationing  /PSL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Suasion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Direct Action</a:t>
          </a:r>
        </a:p>
      </dsp:txBody>
      <dsp:txXfrm>
        <a:off x="1599628" y="3022987"/>
        <a:ext cx="5024429" cy="2748170"/>
      </dsp:txXfrm>
    </dsp:sp>
    <dsp:sp modelId="{0699BE69-639C-4ECE-B3BF-B56477592864}">
      <dsp:nvSpPr>
        <dsp:cNvPr id="0" name=""/>
        <dsp:cNvSpPr/>
      </dsp:nvSpPr>
      <dsp:spPr>
        <a:xfrm>
          <a:off x="274817" y="3629311"/>
          <a:ext cx="1324811" cy="153552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8E446-ADB2-4203-9E5E-4A624F25222F}">
      <dsp:nvSpPr>
        <dsp:cNvPr id="0" name=""/>
        <dsp:cNvSpPr/>
      </dsp:nvSpPr>
      <dsp:spPr>
        <a:xfrm>
          <a:off x="781606" y="76"/>
          <a:ext cx="3472148" cy="11012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Term</a:t>
          </a:r>
          <a:endParaRPr lang="en-US" sz="4000" kern="1200" dirty="0"/>
        </a:p>
      </dsp:txBody>
      <dsp:txXfrm>
        <a:off x="1332218" y="76"/>
        <a:ext cx="2370924" cy="1101224"/>
      </dsp:txXfrm>
    </dsp:sp>
    <dsp:sp modelId="{6F9DA079-439D-464C-A4D4-EB93FC721B13}">
      <dsp:nvSpPr>
        <dsp:cNvPr id="0" name=""/>
        <dsp:cNvSpPr/>
      </dsp:nvSpPr>
      <dsp:spPr>
        <a:xfrm>
          <a:off x="3999949" y="93674"/>
          <a:ext cx="2881883" cy="9140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LAF-REPO</a:t>
          </a:r>
          <a:endParaRPr lang="en-US" sz="2800" kern="1200" dirty="0"/>
        </a:p>
      </dsp:txBody>
      <dsp:txXfrm>
        <a:off x="4456964" y="93674"/>
        <a:ext cx="1967854" cy="914029"/>
      </dsp:txXfrm>
    </dsp:sp>
    <dsp:sp modelId="{7FC4F408-548F-4306-A1D9-007AAD5CC4D8}">
      <dsp:nvSpPr>
        <dsp:cNvPr id="0" name=""/>
        <dsp:cNvSpPr/>
      </dsp:nvSpPr>
      <dsp:spPr>
        <a:xfrm>
          <a:off x="6654969" y="93674"/>
          <a:ext cx="2881883" cy="914029"/>
        </a:xfrm>
        <a:prstGeom prst="chevron">
          <a:avLst/>
        </a:prstGeom>
        <a:solidFill>
          <a:srgbClr val="FFFF00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/>
            </a:rPr>
            <a:t>MSF</a:t>
          </a:r>
          <a:endParaRPr lang="en-US" sz="2800" kern="1200" dirty="0">
            <a:effectLst/>
          </a:endParaRPr>
        </a:p>
      </dsp:txBody>
      <dsp:txXfrm>
        <a:off x="7111984" y="93674"/>
        <a:ext cx="1967854" cy="914029"/>
      </dsp:txXfrm>
    </dsp:sp>
    <dsp:sp modelId="{DA976498-298A-4F07-BEB6-56F89D89B218}">
      <dsp:nvSpPr>
        <dsp:cNvPr id="0" name=""/>
        <dsp:cNvSpPr/>
      </dsp:nvSpPr>
      <dsp:spPr>
        <a:xfrm>
          <a:off x="781606" y="1210632"/>
          <a:ext cx="3472148" cy="11012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Father?</a:t>
          </a:r>
          <a:endParaRPr lang="en-US" sz="4000" kern="1200" dirty="0"/>
        </a:p>
      </dsp:txBody>
      <dsp:txXfrm>
        <a:off x="1332218" y="1210632"/>
        <a:ext cx="2370924" cy="1101224"/>
      </dsp:txXfrm>
    </dsp:sp>
    <dsp:sp modelId="{C10298EF-A256-4EEB-A0C1-BB3261078891}">
      <dsp:nvSpPr>
        <dsp:cNvPr id="0" name=""/>
        <dsp:cNvSpPr/>
      </dsp:nvSpPr>
      <dsp:spPr>
        <a:xfrm>
          <a:off x="3999949" y="1304229"/>
          <a:ext cx="2881883" cy="9140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Narshiman</a:t>
          </a:r>
          <a:r>
            <a:rPr lang="en-US" sz="2800" kern="1200" dirty="0" smtClean="0"/>
            <a:t>-II (98)-&gt; 2000</a:t>
          </a:r>
          <a:endParaRPr lang="en-US" sz="2800" kern="1200" dirty="0"/>
        </a:p>
      </dsp:txBody>
      <dsp:txXfrm>
        <a:off x="4456964" y="1304229"/>
        <a:ext cx="1967854" cy="914029"/>
      </dsp:txXfrm>
    </dsp:sp>
    <dsp:sp modelId="{F04253EA-5B5B-45DF-8127-8A1C47F373A5}">
      <dsp:nvSpPr>
        <dsp:cNvPr id="0" name=""/>
        <dsp:cNvSpPr/>
      </dsp:nvSpPr>
      <dsp:spPr>
        <a:xfrm>
          <a:off x="6654969" y="1304229"/>
          <a:ext cx="2881883" cy="914029"/>
        </a:xfrm>
        <a:prstGeom prst="chevron">
          <a:avLst/>
        </a:prstGeom>
        <a:solidFill>
          <a:srgbClr val="FFFF00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/>
            </a:rPr>
            <a:t>2011; for emergency, </a:t>
          </a:r>
          <a:endParaRPr lang="en-US" sz="2800" kern="1200" dirty="0">
            <a:effectLst/>
          </a:endParaRPr>
        </a:p>
      </dsp:txBody>
      <dsp:txXfrm>
        <a:off x="7111984" y="1304229"/>
        <a:ext cx="1967854" cy="914029"/>
      </dsp:txXfrm>
    </dsp:sp>
    <dsp:sp modelId="{EE981612-4886-41C2-9ED0-9287180D19B1}">
      <dsp:nvSpPr>
        <dsp:cNvPr id="0" name=""/>
        <dsp:cNvSpPr/>
      </dsp:nvSpPr>
      <dsp:spPr>
        <a:xfrm>
          <a:off x="781606" y="2421187"/>
          <a:ext cx="3472148" cy="11012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Who?</a:t>
          </a:r>
          <a:endParaRPr lang="en-US" sz="4000" kern="1200" dirty="0"/>
        </a:p>
      </dsp:txBody>
      <dsp:txXfrm>
        <a:off x="1332218" y="2421187"/>
        <a:ext cx="2370924" cy="1101224"/>
      </dsp:txXfrm>
    </dsp:sp>
    <dsp:sp modelId="{C45742D2-F411-4480-80A0-310FDA3C63CC}">
      <dsp:nvSpPr>
        <dsp:cNvPr id="0" name=""/>
        <dsp:cNvSpPr/>
      </dsp:nvSpPr>
      <dsp:spPr>
        <a:xfrm>
          <a:off x="3999949" y="2514785"/>
          <a:ext cx="2881883" cy="9140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Govts</a:t>
          </a:r>
          <a:r>
            <a:rPr lang="en-US" sz="2800" kern="1200" dirty="0" smtClean="0"/>
            <a:t>; Banks, Non-Banks</a:t>
          </a:r>
          <a:endParaRPr lang="en-US" sz="2800" kern="1200" dirty="0"/>
        </a:p>
      </dsp:txBody>
      <dsp:txXfrm>
        <a:off x="4456964" y="2514785"/>
        <a:ext cx="1967854" cy="914029"/>
      </dsp:txXfrm>
    </dsp:sp>
    <dsp:sp modelId="{96673E4E-FAA9-4F82-AF3A-4B3E359F8A3F}">
      <dsp:nvSpPr>
        <dsp:cNvPr id="0" name=""/>
        <dsp:cNvSpPr/>
      </dsp:nvSpPr>
      <dsp:spPr>
        <a:xfrm>
          <a:off x="6654969" y="2514785"/>
          <a:ext cx="2881883" cy="914029"/>
        </a:xfrm>
        <a:prstGeom prst="chevron">
          <a:avLst/>
        </a:prstGeom>
        <a:solidFill>
          <a:srgbClr val="FFFF00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/>
            </a:rPr>
            <a:t>Only SCB MINUS RRB</a:t>
          </a:r>
          <a:endParaRPr lang="en-US" sz="2800" kern="1200" dirty="0">
            <a:effectLst/>
          </a:endParaRPr>
        </a:p>
      </dsp:txBody>
      <dsp:txXfrm>
        <a:off x="7111984" y="2514785"/>
        <a:ext cx="1967854" cy="914029"/>
      </dsp:txXfrm>
    </dsp:sp>
    <dsp:sp modelId="{1D73B2E2-6555-4A1F-86D5-C237C5AA1648}">
      <dsp:nvSpPr>
        <dsp:cNvPr id="0" name=""/>
        <dsp:cNvSpPr/>
      </dsp:nvSpPr>
      <dsp:spPr>
        <a:xfrm>
          <a:off x="781606" y="3631743"/>
          <a:ext cx="3472148" cy="11012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Min. </a:t>
          </a:r>
          <a:endParaRPr lang="en-US" sz="4000" kern="1200" dirty="0"/>
        </a:p>
      </dsp:txBody>
      <dsp:txXfrm>
        <a:off x="1332218" y="3631743"/>
        <a:ext cx="2370924" cy="1101224"/>
      </dsp:txXfrm>
    </dsp:sp>
    <dsp:sp modelId="{1D5E0273-4A4B-444F-8F30-F89F3EBC103B}">
      <dsp:nvSpPr>
        <dsp:cNvPr id="0" name=""/>
        <dsp:cNvSpPr/>
      </dsp:nvSpPr>
      <dsp:spPr>
        <a:xfrm>
          <a:off x="3999949" y="3725340"/>
          <a:ext cx="2881883" cy="9140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5 cr.</a:t>
          </a:r>
          <a:endParaRPr lang="en-US" sz="2800" kern="1200" dirty="0"/>
        </a:p>
      </dsp:txBody>
      <dsp:txXfrm>
        <a:off x="4456964" y="3725340"/>
        <a:ext cx="1967854" cy="914029"/>
      </dsp:txXfrm>
    </dsp:sp>
    <dsp:sp modelId="{F15F1666-6D94-409C-B0F8-5462EB1958F0}">
      <dsp:nvSpPr>
        <dsp:cNvPr id="0" name=""/>
        <dsp:cNvSpPr/>
      </dsp:nvSpPr>
      <dsp:spPr>
        <a:xfrm>
          <a:off x="6654969" y="3725340"/>
          <a:ext cx="2881883" cy="914029"/>
        </a:xfrm>
        <a:prstGeom prst="chevron">
          <a:avLst/>
        </a:prstGeom>
        <a:solidFill>
          <a:srgbClr val="FFFF00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/>
            </a:rPr>
            <a:t>1 cr.; </a:t>
          </a:r>
          <a:endParaRPr lang="en-US" sz="2800" kern="1200" dirty="0">
            <a:effectLst/>
          </a:endParaRPr>
        </a:p>
      </dsp:txBody>
      <dsp:txXfrm>
        <a:off x="7111984" y="3725340"/>
        <a:ext cx="1967854" cy="914029"/>
      </dsp:txXfrm>
    </dsp:sp>
    <dsp:sp modelId="{4E34C608-2E0B-4558-AB4C-09374CEF1599}">
      <dsp:nvSpPr>
        <dsp:cNvPr id="0" name=""/>
        <dsp:cNvSpPr/>
      </dsp:nvSpPr>
      <dsp:spPr>
        <a:xfrm>
          <a:off x="781606" y="4842298"/>
          <a:ext cx="3472148" cy="11012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Collaterals?</a:t>
          </a:r>
          <a:endParaRPr lang="en-US" sz="4000" kern="1200" dirty="0"/>
        </a:p>
      </dsp:txBody>
      <dsp:txXfrm>
        <a:off x="1332218" y="4842298"/>
        <a:ext cx="2370924" cy="1101224"/>
      </dsp:txXfrm>
    </dsp:sp>
    <dsp:sp modelId="{E82C7C5D-9C29-434D-9656-41F5F6C041F4}">
      <dsp:nvSpPr>
        <dsp:cNvPr id="0" name=""/>
        <dsp:cNvSpPr/>
      </dsp:nvSpPr>
      <dsp:spPr>
        <a:xfrm>
          <a:off x="3999949" y="4935896"/>
          <a:ext cx="2881883" cy="91402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Banks can’t use SLR quota</a:t>
          </a:r>
          <a:endParaRPr lang="en-US" sz="2800" kern="1200" dirty="0"/>
        </a:p>
      </dsp:txBody>
      <dsp:txXfrm>
        <a:off x="4456964" y="4935896"/>
        <a:ext cx="1967854" cy="914029"/>
      </dsp:txXfrm>
    </dsp:sp>
    <dsp:sp modelId="{7D98D6D0-E8FD-40B3-94E0-A011BF088C85}">
      <dsp:nvSpPr>
        <dsp:cNvPr id="0" name=""/>
        <dsp:cNvSpPr/>
      </dsp:nvSpPr>
      <dsp:spPr>
        <a:xfrm>
          <a:off x="6654969" y="4935896"/>
          <a:ext cx="2881883" cy="914029"/>
        </a:xfrm>
        <a:prstGeom prst="chevron">
          <a:avLst/>
        </a:prstGeom>
        <a:solidFill>
          <a:srgbClr val="FFFF00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/>
            </a:rPr>
            <a:t>Can use, with caveats**</a:t>
          </a:r>
          <a:endParaRPr lang="en-US" sz="2800" kern="1200" dirty="0">
            <a:effectLst/>
          </a:endParaRPr>
        </a:p>
      </dsp:txBody>
      <dsp:txXfrm>
        <a:off x="7111984" y="4935896"/>
        <a:ext cx="1967854" cy="9140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99BBC-70B0-4B49-823A-102F084A956F}">
      <dsp:nvSpPr>
        <dsp:cNvPr id="0" name=""/>
        <dsp:cNvSpPr/>
      </dsp:nvSpPr>
      <dsp:spPr>
        <a:xfrm>
          <a:off x="0" y="5442055"/>
          <a:ext cx="884933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E96E16-96E0-4FDA-9E45-E178C127ECEA}">
      <dsp:nvSpPr>
        <dsp:cNvPr id="0" name=""/>
        <dsp:cNvSpPr/>
      </dsp:nvSpPr>
      <dsp:spPr>
        <a:xfrm>
          <a:off x="0" y="4527854"/>
          <a:ext cx="884933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760D4-3E55-4705-A9E1-43289F4E96B1}">
      <dsp:nvSpPr>
        <dsp:cNvPr id="0" name=""/>
        <dsp:cNvSpPr/>
      </dsp:nvSpPr>
      <dsp:spPr>
        <a:xfrm>
          <a:off x="0" y="3613653"/>
          <a:ext cx="884933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556BD-4B73-4B8F-9E65-262B69D0DB00}">
      <dsp:nvSpPr>
        <dsp:cNvPr id="0" name=""/>
        <dsp:cNvSpPr/>
      </dsp:nvSpPr>
      <dsp:spPr>
        <a:xfrm>
          <a:off x="0" y="2699452"/>
          <a:ext cx="884933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EAFC-F79D-46C1-9326-3F6A1FADFB5E}">
      <dsp:nvSpPr>
        <dsp:cNvPr id="0" name=""/>
        <dsp:cNvSpPr/>
      </dsp:nvSpPr>
      <dsp:spPr>
        <a:xfrm>
          <a:off x="0" y="1785251"/>
          <a:ext cx="884933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E4B30-06C8-442B-8636-40A7481FEEC8}">
      <dsp:nvSpPr>
        <dsp:cNvPr id="0" name=""/>
        <dsp:cNvSpPr/>
      </dsp:nvSpPr>
      <dsp:spPr>
        <a:xfrm>
          <a:off x="0" y="871050"/>
          <a:ext cx="884933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64E44-2A44-4A50-839E-9073A85FC907}">
      <dsp:nvSpPr>
        <dsp:cNvPr id="0" name=""/>
        <dsp:cNvSpPr/>
      </dsp:nvSpPr>
      <dsp:spPr>
        <a:xfrm>
          <a:off x="2300826" y="382"/>
          <a:ext cx="6548507" cy="870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b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+100 Cr.</a:t>
          </a:r>
          <a:endParaRPr lang="en-US" sz="3700" kern="1200" dirty="0"/>
        </a:p>
      </dsp:txBody>
      <dsp:txXfrm>
        <a:off x="2300826" y="382"/>
        <a:ext cx="6548507" cy="870667"/>
      </dsp:txXfrm>
    </dsp:sp>
    <dsp:sp modelId="{3B8B5BEF-57B7-4A62-B549-6DB19CC18FE0}">
      <dsp:nvSpPr>
        <dsp:cNvPr id="0" name=""/>
        <dsp:cNvSpPr/>
      </dsp:nvSpPr>
      <dsp:spPr>
        <a:xfrm>
          <a:off x="0" y="382"/>
          <a:ext cx="2300826" cy="87066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NDTL</a:t>
          </a:r>
          <a:endParaRPr lang="en-US" sz="3700" kern="1200" dirty="0"/>
        </a:p>
      </dsp:txBody>
      <dsp:txXfrm>
        <a:off x="42510" y="42892"/>
        <a:ext cx="2215806" cy="828157"/>
      </dsp:txXfrm>
    </dsp:sp>
    <dsp:sp modelId="{D366B4C4-36E7-4787-BE74-DCD1426289A0}">
      <dsp:nvSpPr>
        <dsp:cNvPr id="0" name=""/>
        <dsp:cNvSpPr/>
      </dsp:nvSpPr>
      <dsp:spPr>
        <a:xfrm>
          <a:off x="2300826" y="914583"/>
          <a:ext cx="6548507" cy="870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b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-4 Cr.</a:t>
          </a:r>
          <a:endParaRPr lang="en-US" sz="3700" kern="1200" dirty="0"/>
        </a:p>
      </dsp:txBody>
      <dsp:txXfrm>
        <a:off x="2300826" y="914583"/>
        <a:ext cx="6548507" cy="870667"/>
      </dsp:txXfrm>
    </dsp:sp>
    <dsp:sp modelId="{480EF58D-3141-40CF-9121-7BCDD3390D08}">
      <dsp:nvSpPr>
        <dsp:cNvPr id="0" name=""/>
        <dsp:cNvSpPr/>
      </dsp:nvSpPr>
      <dsp:spPr>
        <a:xfrm>
          <a:off x="0" y="914583"/>
          <a:ext cx="2300826" cy="87066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CRR</a:t>
          </a:r>
          <a:endParaRPr lang="en-US" sz="3700" kern="1200" dirty="0"/>
        </a:p>
      </dsp:txBody>
      <dsp:txXfrm>
        <a:off x="42510" y="957093"/>
        <a:ext cx="2215806" cy="828157"/>
      </dsp:txXfrm>
    </dsp:sp>
    <dsp:sp modelId="{33CC441C-9F2F-484B-A03C-01FF0F0AFAE4}">
      <dsp:nvSpPr>
        <dsp:cNvPr id="0" name=""/>
        <dsp:cNvSpPr/>
      </dsp:nvSpPr>
      <dsp:spPr>
        <a:xfrm>
          <a:off x="2300826" y="1828784"/>
          <a:ext cx="6548507" cy="870667"/>
        </a:xfrm>
        <a:prstGeom prst="rec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b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-20.50 cr.</a:t>
          </a:r>
          <a:endParaRPr lang="en-US" sz="3700" kern="1200" dirty="0"/>
        </a:p>
      </dsp:txBody>
      <dsp:txXfrm>
        <a:off x="2300826" y="1828784"/>
        <a:ext cx="6548507" cy="870667"/>
      </dsp:txXfrm>
    </dsp:sp>
    <dsp:sp modelId="{D5AB6197-FFDF-41C6-9BE6-3A627D61F9D1}">
      <dsp:nvSpPr>
        <dsp:cNvPr id="0" name=""/>
        <dsp:cNvSpPr/>
      </dsp:nvSpPr>
      <dsp:spPr>
        <a:xfrm>
          <a:off x="0" y="1828784"/>
          <a:ext cx="2300826" cy="87066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SLR (</a:t>
          </a:r>
          <a:r>
            <a:rPr lang="en-US" sz="3700" kern="1200" dirty="0" err="1" smtClean="0"/>
            <a:t>G.Sec</a:t>
          </a:r>
          <a:r>
            <a:rPr lang="en-US" sz="3700" kern="1200" dirty="0" smtClean="0"/>
            <a:t>)</a:t>
          </a:r>
          <a:endParaRPr lang="en-US" sz="3700" kern="1200" dirty="0"/>
        </a:p>
      </dsp:txBody>
      <dsp:txXfrm>
        <a:off x="42510" y="1871294"/>
        <a:ext cx="2215806" cy="828157"/>
      </dsp:txXfrm>
    </dsp:sp>
    <dsp:sp modelId="{66AE12BA-E6CB-4D4B-9A36-3FD549147238}">
      <dsp:nvSpPr>
        <dsp:cNvPr id="0" name=""/>
        <dsp:cNvSpPr/>
      </dsp:nvSpPr>
      <dsp:spPr>
        <a:xfrm>
          <a:off x="2300826" y="2742985"/>
          <a:ext cx="6548507" cy="870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b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75.5 cr.</a:t>
          </a:r>
          <a:endParaRPr lang="en-US" sz="3700" kern="1200" dirty="0"/>
        </a:p>
      </dsp:txBody>
      <dsp:txXfrm>
        <a:off x="2300826" y="2742985"/>
        <a:ext cx="6548507" cy="870667"/>
      </dsp:txXfrm>
    </dsp:sp>
    <dsp:sp modelId="{0ACD2F80-AEF8-4140-880F-F1EDFE3473F0}">
      <dsp:nvSpPr>
        <dsp:cNvPr id="0" name=""/>
        <dsp:cNvSpPr/>
      </dsp:nvSpPr>
      <dsp:spPr>
        <a:xfrm>
          <a:off x="0" y="2742985"/>
          <a:ext cx="2300826" cy="87066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LEFT</a:t>
          </a:r>
          <a:endParaRPr lang="en-US" sz="3700" kern="1200" dirty="0"/>
        </a:p>
      </dsp:txBody>
      <dsp:txXfrm>
        <a:off x="42510" y="2785495"/>
        <a:ext cx="2215806" cy="828157"/>
      </dsp:txXfrm>
    </dsp:sp>
    <dsp:sp modelId="{C82D9BA2-4384-40F2-9379-268834745F02}">
      <dsp:nvSpPr>
        <dsp:cNvPr id="0" name=""/>
        <dsp:cNvSpPr/>
      </dsp:nvSpPr>
      <dsp:spPr>
        <a:xfrm>
          <a:off x="2300826" y="3657186"/>
          <a:ext cx="6548507" cy="870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b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5.5 cr.</a:t>
          </a:r>
          <a:endParaRPr lang="en-US" sz="3700" kern="1200" dirty="0"/>
        </a:p>
      </dsp:txBody>
      <dsp:txXfrm>
        <a:off x="2300826" y="3657186"/>
        <a:ext cx="6548507" cy="870667"/>
      </dsp:txXfrm>
    </dsp:sp>
    <dsp:sp modelId="{4BDCDA69-9660-40DE-9613-23D87A40FB2A}">
      <dsp:nvSpPr>
        <dsp:cNvPr id="0" name=""/>
        <dsp:cNvSpPr/>
      </dsp:nvSpPr>
      <dsp:spPr>
        <a:xfrm>
          <a:off x="0" y="3657186"/>
          <a:ext cx="2300826" cy="870667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/>
            <a:t>Addl</a:t>
          </a:r>
          <a:r>
            <a:rPr lang="en-US" sz="3700" kern="1200" dirty="0" smtClean="0"/>
            <a:t> G-Sec</a:t>
          </a:r>
          <a:endParaRPr lang="en-US" sz="3700" kern="1200" dirty="0"/>
        </a:p>
      </dsp:txBody>
      <dsp:txXfrm>
        <a:off x="42510" y="3699696"/>
        <a:ext cx="2215806" cy="828157"/>
      </dsp:txXfrm>
    </dsp:sp>
    <dsp:sp modelId="{BC4940A4-4D19-4055-93A8-D55697C85DA0}">
      <dsp:nvSpPr>
        <dsp:cNvPr id="0" name=""/>
        <dsp:cNvSpPr/>
      </dsp:nvSpPr>
      <dsp:spPr>
        <a:xfrm>
          <a:off x="2300826" y="4571387"/>
          <a:ext cx="6548507" cy="870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b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70 cr.</a:t>
          </a:r>
          <a:endParaRPr lang="en-US" sz="3700" kern="1200" dirty="0"/>
        </a:p>
      </dsp:txBody>
      <dsp:txXfrm>
        <a:off x="2300826" y="4571387"/>
        <a:ext cx="6548507" cy="870667"/>
      </dsp:txXfrm>
    </dsp:sp>
    <dsp:sp modelId="{0D2D45FD-A6C6-45CC-830A-76F2E3D5D0BF}">
      <dsp:nvSpPr>
        <dsp:cNvPr id="0" name=""/>
        <dsp:cNvSpPr/>
      </dsp:nvSpPr>
      <dsp:spPr>
        <a:xfrm>
          <a:off x="0" y="4571387"/>
          <a:ext cx="2300826" cy="87066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Lending</a:t>
          </a:r>
          <a:endParaRPr lang="en-US" sz="3700" kern="1200" dirty="0"/>
        </a:p>
      </dsp:txBody>
      <dsp:txXfrm>
        <a:off x="42510" y="4613897"/>
        <a:ext cx="2215806" cy="8281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8C0A9-001F-401F-A5E1-337B0F7E9DF2}">
      <dsp:nvSpPr>
        <dsp:cNvPr id="0" name=""/>
        <dsp:cNvSpPr/>
      </dsp:nvSpPr>
      <dsp:spPr>
        <a:xfrm>
          <a:off x="4681" y="659125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/>
            </a:rPr>
            <a:t>OMO</a:t>
          </a:r>
          <a:endParaRPr lang="en-US" sz="3000" kern="1200" dirty="0">
            <a:effectLst/>
          </a:endParaRPr>
        </a:p>
      </dsp:txBody>
      <dsp:txXfrm>
        <a:off x="19240" y="673684"/>
        <a:ext cx="1959244" cy="467972"/>
      </dsp:txXfrm>
    </dsp:sp>
    <dsp:sp modelId="{47FB1944-521D-43E7-A43F-C18F91980FC6}">
      <dsp:nvSpPr>
        <dsp:cNvPr id="0" name=""/>
        <dsp:cNvSpPr/>
      </dsp:nvSpPr>
      <dsp:spPr>
        <a:xfrm rot="5400000">
          <a:off x="955367" y="1199711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F2C92-7E25-432F-B421-7A67A6B289A5}">
      <dsp:nvSpPr>
        <dsp:cNvPr id="0" name=""/>
        <dsp:cNvSpPr/>
      </dsp:nvSpPr>
      <dsp:spPr>
        <a:xfrm>
          <a:off x="4681" y="1330197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G-Sec</a:t>
          </a:r>
          <a:endParaRPr lang="en-US" sz="1900" kern="1200" dirty="0">
            <a:effectLst/>
          </a:endParaRPr>
        </a:p>
      </dsp:txBody>
      <dsp:txXfrm>
        <a:off x="19240" y="1344756"/>
        <a:ext cx="1959244" cy="467972"/>
      </dsp:txXfrm>
    </dsp:sp>
    <dsp:sp modelId="{C5289E39-BD7D-4883-8021-E3AE6CFB15EF}">
      <dsp:nvSpPr>
        <dsp:cNvPr id="0" name=""/>
        <dsp:cNvSpPr/>
      </dsp:nvSpPr>
      <dsp:spPr>
        <a:xfrm rot="5400000">
          <a:off x="955367" y="1870783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F7188-69D7-47C9-B371-A50E79156394}">
      <dsp:nvSpPr>
        <dsp:cNvPr id="0" name=""/>
        <dsp:cNvSpPr/>
      </dsp:nvSpPr>
      <dsp:spPr>
        <a:xfrm>
          <a:off x="4681" y="2001270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T-Bills-</a:t>
          </a:r>
          <a:r>
            <a:rPr lang="en-US" sz="1900" kern="1200" dirty="0" err="1" smtClean="0">
              <a:effectLst/>
            </a:rPr>
            <a:t>upto</a:t>
          </a:r>
          <a:r>
            <a:rPr lang="en-US" sz="1900" kern="1200" dirty="0" smtClean="0">
              <a:effectLst/>
            </a:rPr>
            <a:t> 364 days</a:t>
          </a:r>
          <a:endParaRPr lang="en-US" sz="1900" kern="1200" dirty="0">
            <a:effectLst/>
          </a:endParaRPr>
        </a:p>
      </dsp:txBody>
      <dsp:txXfrm>
        <a:off x="19240" y="2015829"/>
        <a:ext cx="1959244" cy="467972"/>
      </dsp:txXfrm>
    </dsp:sp>
    <dsp:sp modelId="{7C492182-347E-423D-9193-B0A81703F90B}">
      <dsp:nvSpPr>
        <dsp:cNvPr id="0" name=""/>
        <dsp:cNvSpPr/>
      </dsp:nvSpPr>
      <dsp:spPr>
        <a:xfrm rot="5400000">
          <a:off x="955367" y="2541856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45C97-94AA-49B3-BD48-AF7606B46E43}">
      <dsp:nvSpPr>
        <dsp:cNvPr id="0" name=""/>
        <dsp:cNvSpPr/>
      </dsp:nvSpPr>
      <dsp:spPr>
        <a:xfrm>
          <a:off x="4681" y="2672342"/>
          <a:ext cx="1988362" cy="49709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cap="none" spc="0" dirty="0" smtClean="0">
              <a:ln w="0"/>
              <a:solidFill>
                <a:schemeClr val="tx1"/>
              </a:solidFill>
              <a:effectLst/>
            </a:rPr>
            <a:t>Buy: Inject liquidity </a:t>
          </a:r>
          <a:endParaRPr lang="en-US" sz="1900" b="0" kern="1200" cap="none" spc="0" dirty="0">
            <a:ln w="0"/>
            <a:solidFill>
              <a:schemeClr val="tx1"/>
            </a:solidFill>
            <a:effectLst/>
          </a:endParaRPr>
        </a:p>
      </dsp:txBody>
      <dsp:txXfrm>
        <a:off x="19240" y="2686901"/>
        <a:ext cx="1959244" cy="467972"/>
      </dsp:txXfrm>
    </dsp:sp>
    <dsp:sp modelId="{B2387E9E-662F-4D4F-AEC8-8396ADA98B5F}">
      <dsp:nvSpPr>
        <dsp:cNvPr id="0" name=""/>
        <dsp:cNvSpPr/>
      </dsp:nvSpPr>
      <dsp:spPr>
        <a:xfrm rot="5400000">
          <a:off x="955367" y="3212928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8548E-A8CB-454A-8AD1-F3EEDED960B5}">
      <dsp:nvSpPr>
        <dsp:cNvPr id="0" name=""/>
        <dsp:cNvSpPr/>
      </dsp:nvSpPr>
      <dsp:spPr>
        <a:xfrm>
          <a:off x="4681" y="3343414"/>
          <a:ext cx="1988362" cy="49709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Sell: Suck liquidity </a:t>
          </a:r>
          <a:endParaRPr lang="en-US" sz="1900" kern="1200" dirty="0">
            <a:effectLst/>
          </a:endParaRPr>
        </a:p>
      </dsp:txBody>
      <dsp:txXfrm>
        <a:off x="19240" y="3357973"/>
        <a:ext cx="1959244" cy="467972"/>
      </dsp:txXfrm>
    </dsp:sp>
    <dsp:sp modelId="{3F9829E8-AEDC-41BA-90FA-796729946673}">
      <dsp:nvSpPr>
        <dsp:cNvPr id="0" name=""/>
        <dsp:cNvSpPr/>
      </dsp:nvSpPr>
      <dsp:spPr>
        <a:xfrm>
          <a:off x="2271414" y="659125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/>
            </a:rPr>
            <a:t>MSS’04</a:t>
          </a:r>
          <a:endParaRPr lang="en-US" sz="3000" kern="1200" dirty="0">
            <a:effectLst/>
          </a:endParaRPr>
        </a:p>
      </dsp:txBody>
      <dsp:txXfrm>
        <a:off x="2285973" y="673684"/>
        <a:ext cx="1959244" cy="467972"/>
      </dsp:txXfrm>
    </dsp:sp>
    <dsp:sp modelId="{E07B3F02-0211-4D18-8916-A116CFE837F4}">
      <dsp:nvSpPr>
        <dsp:cNvPr id="0" name=""/>
        <dsp:cNvSpPr/>
      </dsp:nvSpPr>
      <dsp:spPr>
        <a:xfrm rot="5400000">
          <a:off x="3222100" y="1199711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A9653-2AE2-42D3-871F-F2069E8FC1ED}">
      <dsp:nvSpPr>
        <dsp:cNvPr id="0" name=""/>
        <dsp:cNvSpPr/>
      </dsp:nvSpPr>
      <dsp:spPr>
        <a:xfrm>
          <a:off x="2271414" y="1330197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G-sec (</a:t>
          </a:r>
          <a:r>
            <a:rPr lang="en-US" sz="1900" kern="1200" dirty="0" err="1" smtClean="0">
              <a:effectLst/>
            </a:rPr>
            <a:t>upto</a:t>
          </a:r>
          <a:r>
            <a:rPr lang="en-US" sz="1900" kern="1200" dirty="0" smtClean="0">
              <a:effectLst/>
            </a:rPr>
            <a:t> 2 years)</a:t>
          </a:r>
          <a:endParaRPr lang="en-US" sz="1900" kern="1200" dirty="0">
            <a:effectLst/>
          </a:endParaRPr>
        </a:p>
      </dsp:txBody>
      <dsp:txXfrm>
        <a:off x="2285973" y="1344756"/>
        <a:ext cx="1959244" cy="467972"/>
      </dsp:txXfrm>
    </dsp:sp>
    <dsp:sp modelId="{9AF41A9D-007F-4037-9FE9-F7615BBC0847}">
      <dsp:nvSpPr>
        <dsp:cNvPr id="0" name=""/>
        <dsp:cNvSpPr/>
      </dsp:nvSpPr>
      <dsp:spPr>
        <a:xfrm rot="5400000">
          <a:off x="3222100" y="1870783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D3921-D9D7-4AD2-89C9-60393A4D26FD}">
      <dsp:nvSpPr>
        <dsp:cNvPr id="0" name=""/>
        <dsp:cNvSpPr/>
      </dsp:nvSpPr>
      <dsp:spPr>
        <a:xfrm>
          <a:off x="2271414" y="2001270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T-bill-</a:t>
          </a:r>
          <a:r>
            <a:rPr lang="en-US" sz="1900" kern="1200" dirty="0" err="1" smtClean="0">
              <a:effectLst/>
            </a:rPr>
            <a:t>upto</a:t>
          </a:r>
          <a:r>
            <a:rPr lang="en-US" sz="1900" kern="1200" dirty="0" smtClean="0">
              <a:effectLst/>
            </a:rPr>
            <a:t> 364 days</a:t>
          </a:r>
          <a:endParaRPr lang="en-US" sz="1900" kern="1200" dirty="0">
            <a:effectLst/>
          </a:endParaRPr>
        </a:p>
      </dsp:txBody>
      <dsp:txXfrm>
        <a:off x="2285973" y="2015829"/>
        <a:ext cx="1959244" cy="467972"/>
      </dsp:txXfrm>
    </dsp:sp>
    <dsp:sp modelId="{6B29F3F5-6ACC-468C-93A0-B70E93CA3117}">
      <dsp:nvSpPr>
        <dsp:cNvPr id="0" name=""/>
        <dsp:cNvSpPr/>
      </dsp:nvSpPr>
      <dsp:spPr>
        <a:xfrm rot="5400000">
          <a:off x="3222100" y="2541856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11A47-15B1-449C-ABFD-F9E11538068C}">
      <dsp:nvSpPr>
        <dsp:cNvPr id="0" name=""/>
        <dsp:cNvSpPr/>
      </dsp:nvSpPr>
      <dsp:spPr>
        <a:xfrm>
          <a:off x="2271414" y="2672342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CMB’90 days</a:t>
          </a:r>
          <a:endParaRPr lang="en-US" sz="1900" kern="1200" dirty="0">
            <a:effectLst/>
          </a:endParaRPr>
        </a:p>
      </dsp:txBody>
      <dsp:txXfrm>
        <a:off x="2285973" y="2686901"/>
        <a:ext cx="1959244" cy="467972"/>
      </dsp:txXfrm>
    </dsp:sp>
    <dsp:sp modelId="{165E4121-EFA2-4B34-9AD7-FF827D3C7FBF}">
      <dsp:nvSpPr>
        <dsp:cNvPr id="0" name=""/>
        <dsp:cNvSpPr/>
      </dsp:nvSpPr>
      <dsp:spPr>
        <a:xfrm rot="5400000">
          <a:off x="3222100" y="3212928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E3935-F976-462B-9FAB-307CD08C9799}">
      <dsp:nvSpPr>
        <dsp:cNvPr id="0" name=""/>
        <dsp:cNvSpPr/>
      </dsp:nvSpPr>
      <dsp:spPr>
        <a:xfrm>
          <a:off x="2271414" y="3343414"/>
          <a:ext cx="1988362" cy="49709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Sell: Suck liquidity </a:t>
          </a:r>
          <a:endParaRPr lang="en-US" sz="1900" kern="1200" dirty="0">
            <a:effectLst/>
          </a:endParaRPr>
        </a:p>
      </dsp:txBody>
      <dsp:txXfrm>
        <a:off x="2285973" y="3357973"/>
        <a:ext cx="1959244" cy="467972"/>
      </dsp:txXfrm>
    </dsp:sp>
    <dsp:sp modelId="{900D73B3-FD0A-4508-8E4C-3B0DC8D11ED2}">
      <dsp:nvSpPr>
        <dsp:cNvPr id="0" name=""/>
        <dsp:cNvSpPr/>
      </dsp:nvSpPr>
      <dsp:spPr>
        <a:xfrm>
          <a:off x="4538147" y="659125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/>
            </a:rPr>
            <a:t>LAF’2000</a:t>
          </a:r>
          <a:endParaRPr lang="en-US" sz="3000" kern="1200" dirty="0">
            <a:effectLst/>
          </a:endParaRPr>
        </a:p>
      </dsp:txBody>
      <dsp:txXfrm>
        <a:off x="4552706" y="673684"/>
        <a:ext cx="1959244" cy="467972"/>
      </dsp:txXfrm>
    </dsp:sp>
    <dsp:sp modelId="{091813EC-86C9-4198-9510-ED18B4D7E039}">
      <dsp:nvSpPr>
        <dsp:cNvPr id="0" name=""/>
        <dsp:cNvSpPr/>
      </dsp:nvSpPr>
      <dsp:spPr>
        <a:xfrm rot="5400000">
          <a:off x="5488833" y="1199711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46EFB-6FF3-471D-A47F-C350C799BCA8}">
      <dsp:nvSpPr>
        <dsp:cNvPr id="0" name=""/>
        <dsp:cNvSpPr/>
      </dsp:nvSpPr>
      <dsp:spPr>
        <a:xfrm>
          <a:off x="4538147" y="1330197"/>
          <a:ext cx="1988362" cy="49709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cap="none" spc="0" dirty="0" smtClean="0">
              <a:ln w="0"/>
              <a:solidFill>
                <a:schemeClr val="tx1"/>
              </a:solidFill>
              <a:effectLst/>
            </a:rPr>
            <a:t>Repo: inject Liquidity </a:t>
          </a:r>
          <a:endParaRPr lang="en-US" sz="1900" b="0" kern="1200" cap="none" spc="0" dirty="0">
            <a:ln w="0"/>
            <a:solidFill>
              <a:schemeClr val="tx1"/>
            </a:solidFill>
            <a:effectLst/>
          </a:endParaRPr>
        </a:p>
      </dsp:txBody>
      <dsp:txXfrm>
        <a:off x="4552706" y="1344756"/>
        <a:ext cx="1959244" cy="467972"/>
      </dsp:txXfrm>
    </dsp:sp>
    <dsp:sp modelId="{4E836293-ED1A-4513-8DDF-A2B75855888C}">
      <dsp:nvSpPr>
        <dsp:cNvPr id="0" name=""/>
        <dsp:cNvSpPr/>
      </dsp:nvSpPr>
      <dsp:spPr>
        <a:xfrm rot="5400000">
          <a:off x="5488833" y="1870783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DDACD-8FB1-4FE0-A381-7A9FF805E936}">
      <dsp:nvSpPr>
        <dsp:cNvPr id="0" name=""/>
        <dsp:cNvSpPr/>
      </dsp:nvSpPr>
      <dsp:spPr>
        <a:xfrm>
          <a:off x="4538147" y="2001270"/>
          <a:ext cx="1988362" cy="49709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RR: Suck liquidity</a:t>
          </a:r>
          <a:endParaRPr lang="en-US" sz="1900" kern="1200" dirty="0">
            <a:effectLst/>
          </a:endParaRPr>
        </a:p>
      </dsp:txBody>
      <dsp:txXfrm>
        <a:off x="4552706" y="2015829"/>
        <a:ext cx="1959244" cy="467972"/>
      </dsp:txXfrm>
    </dsp:sp>
    <dsp:sp modelId="{FDFF18CB-41AC-4871-86FD-C2304470F4DF}">
      <dsp:nvSpPr>
        <dsp:cNvPr id="0" name=""/>
        <dsp:cNvSpPr/>
      </dsp:nvSpPr>
      <dsp:spPr>
        <a:xfrm>
          <a:off x="6804880" y="659125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/>
            </a:rPr>
            <a:t>MSF’2011</a:t>
          </a:r>
          <a:endParaRPr lang="en-US" sz="3000" kern="1200" dirty="0">
            <a:effectLst/>
          </a:endParaRPr>
        </a:p>
      </dsp:txBody>
      <dsp:txXfrm>
        <a:off x="6819439" y="673684"/>
        <a:ext cx="1959244" cy="467972"/>
      </dsp:txXfrm>
    </dsp:sp>
    <dsp:sp modelId="{60EF43E7-AAD6-4909-A335-F722F0BCBA02}">
      <dsp:nvSpPr>
        <dsp:cNvPr id="0" name=""/>
        <dsp:cNvSpPr/>
      </dsp:nvSpPr>
      <dsp:spPr>
        <a:xfrm rot="5400000">
          <a:off x="7755566" y="1199711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FBC8D-F189-4410-BC21-2C81993C71E8}">
      <dsp:nvSpPr>
        <dsp:cNvPr id="0" name=""/>
        <dsp:cNvSpPr/>
      </dsp:nvSpPr>
      <dsp:spPr>
        <a:xfrm>
          <a:off x="6804880" y="1330197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Repo-SLR securities</a:t>
          </a:r>
          <a:endParaRPr lang="en-US" sz="1900" kern="1200" dirty="0">
            <a:effectLst/>
          </a:endParaRPr>
        </a:p>
      </dsp:txBody>
      <dsp:txXfrm>
        <a:off x="6819439" y="1344756"/>
        <a:ext cx="1959244" cy="467972"/>
      </dsp:txXfrm>
    </dsp:sp>
    <dsp:sp modelId="{F8920FC2-3AB6-41F1-BBE9-3A8D9C4876EC}">
      <dsp:nvSpPr>
        <dsp:cNvPr id="0" name=""/>
        <dsp:cNvSpPr/>
      </dsp:nvSpPr>
      <dsp:spPr>
        <a:xfrm rot="5400000">
          <a:off x="7755566" y="1870783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B4D15-AF04-4948-B815-21BEA03B51C3}">
      <dsp:nvSpPr>
        <dsp:cNvPr id="0" name=""/>
        <dsp:cNvSpPr/>
      </dsp:nvSpPr>
      <dsp:spPr>
        <a:xfrm>
          <a:off x="6804880" y="2001270"/>
          <a:ext cx="1988362" cy="49709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cap="none" spc="0" dirty="0" smtClean="0">
              <a:ln w="0"/>
              <a:solidFill>
                <a:schemeClr val="tx1"/>
              </a:solidFill>
              <a:effectLst/>
            </a:rPr>
            <a:t>Inject liquidity </a:t>
          </a:r>
          <a:endParaRPr lang="en-US" sz="1900" b="0" kern="1200" cap="none" spc="0" dirty="0">
            <a:ln w="0"/>
            <a:solidFill>
              <a:schemeClr val="tx1"/>
            </a:solidFill>
            <a:effectLst/>
          </a:endParaRPr>
        </a:p>
      </dsp:txBody>
      <dsp:txXfrm>
        <a:off x="6819439" y="2015829"/>
        <a:ext cx="1959244" cy="4679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7E33-CB81-417D-B33E-46CBBC3F0613}">
      <dsp:nvSpPr>
        <dsp:cNvPr id="0" name=""/>
        <dsp:cNvSpPr/>
      </dsp:nvSpPr>
      <dsp:spPr>
        <a:xfrm>
          <a:off x="790580" y="498489"/>
          <a:ext cx="1480602" cy="987561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/>
            </a:rPr>
            <a:t>Inject Liquidity </a:t>
          </a:r>
          <a:endParaRPr lang="en-US" sz="2400" kern="1200" dirty="0">
            <a:effectLst/>
          </a:endParaRPr>
        </a:p>
      </dsp:txBody>
      <dsp:txXfrm>
        <a:off x="1027476" y="498489"/>
        <a:ext cx="1243706" cy="987561"/>
      </dsp:txXfrm>
    </dsp:sp>
    <dsp:sp modelId="{978A453F-DFBA-4711-A8C8-C6225A9D928C}">
      <dsp:nvSpPr>
        <dsp:cNvPr id="0" name=""/>
        <dsp:cNvSpPr/>
      </dsp:nvSpPr>
      <dsp:spPr>
        <a:xfrm>
          <a:off x="925" y="103662"/>
          <a:ext cx="987068" cy="987068"/>
        </a:xfrm>
        <a:prstGeom prst="ellipse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/>
            </a:rPr>
            <a:t>Fight Deflation</a:t>
          </a:r>
          <a:endParaRPr lang="en-US" sz="1600" kern="1200" dirty="0">
            <a:effectLst/>
          </a:endParaRPr>
        </a:p>
      </dsp:txBody>
      <dsp:txXfrm>
        <a:off x="145478" y="248215"/>
        <a:ext cx="697962" cy="697962"/>
      </dsp:txXfrm>
    </dsp:sp>
    <dsp:sp modelId="{D3BC25EE-42CD-4203-B85D-B9B503F0D6CE}">
      <dsp:nvSpPr>
        <dsp:cNvPr id="0" name=""/>
        <dsp:cNvSpPr/>
      </dsp:nvSpPr>
      <dsp:spPr>
        <a:xfrm>
          <a:off x="3258251" y="498489"/>
          <a:ext cx="1480602" cy="987561"/>
        </a:xfrm>
        <a:prstGeom prst="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/>
            </a:rPr>
            <a:t>Suck liquidity </a:t>
          </a:r>
          <a:endParaRPr lang="en-US" sz="2400" kern="1200" dirty="0">
            <a:effectLst/>
          </a:endParaRPr>
        </a:p>
      </dsp:txBody>
      <dsp:txXfrm>
        <a:off x="3495148" y="498489"/>
        <a:ext cx="1243706" cy="987561"/>
      </dsp:txXfrm>
    </dsp:sp>
    <dsp:sp modelId="{71F21F6C-2606-4F66-BD68-E84D218F3412}">
      <dsp:nvSpPr>
        <dsp:cNvPr id="0" name=""/>
        <dsp:cNvSpPr/>
      </dsp:nvSpPr>
      <dsp:spPr>
        <a:xfrm>
          <a:off x="2468596" y="103662"/>
          <a:ext cx="987068" cy="987068"/>
        </a:xfrm>
        <a:prstGeom prst="ellipse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effectLst/>
            </a:rPr>
            <a:t>Fight Inflation</a:t>
          </a:r>
          <a:endParaRPr lang="en-US" sz="1600" kern="1200" dirty="0">
            <a:effectLst/>
          </a:endParaRPr>
        </a:p>
      </dsp:txBody>
      <dsp:txXfrm>
        <a:off x="2613149" y="248215"/>
        <a:ext cx="697962" cy="697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C039E-BBBF-4FF5-82D2-9ABAC894A4B9}">
      <dsp:nvSpPr>
        <dsp:cNvPr id="0" name=""/>
        <dsp:cNvSpPr/>
      </dsp:nvSpPr>
      <dsp:spPr>
        <a:xfrm>
          <a:off x="4292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E1D7E-173B-4A51-A6F2-79F2FBCD12DA}">
      <dsp:nvSpPr>
        <dsp:cNvPr id="0" name=""/>
        <dsp:cNvSpPr/>
      </dsp:nvSpPr>
      <dsp:spPr>
        <a:xfrm>
          <a:off x="136218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619D0-29C5-466D-93BA-2DDA8CA12998}">
      <dsp:nvSpPr>
        <dsp:cNvPr id="0" name=""/>
        <dsp:cNvSpPr/>
      </dsp:nvSpPr>
      <dsp:spPr>
        <a:xfrm>
          <a:off x="136218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+0.50%</a:t>
          </a:r>
          <a:endParaRPr lang="en-US" sz="3600" kern="1200" dirty="0"/>
        </a:p>
      </dsp:txBody>
      <dsp:txXfrm>
        <a:off x="136218" y="2841377"/>
        <a:ext cx="2497887" cy="2453824"/>
      </dsp:txXfrm>
    </dsp:sp>
    <dsp:sp modelId="{408EC8AF-24A8-4D4F-855E-17D8F948BE68}">
      <dsp:nvSpPr>
        <dsp:cNvPr id="0" name=""/>
        <dsp:cNvSpPr/>
      </dsp:nvSpPr>
      <dsp:spPr>
        <a:xfrm>
          <a:off x="4292" y="18160"/>
          <a:ext cx="2638520" cy="527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MSF (2011)</a:t>
          </a:r>
          <a:endParaRPr lang="en-US" sz="2500" kern="1200" dirty="0"/>
        </a:p>
      </dsp:txBody>
      <dsp:txXfrm>
        <a:off x="4292" y="18160"/>
        <a:ext cx="2638520" cy="527704"/>
      </dsp:txXfrm>
    </dsp:sp>
    <dsp:sp modelId="{59062EC6-7CF8-4676-B04F-9ECAF492D253}">
      <dsp:nvSpPr>
        <dsp:cNvPr id="0" name=""/>
        <dsp:cNvSpPr/>
      </dsp:nvSpPr>
      <dsp:spPr>
        <a:xfrm>
          <a:off x="3079702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68911-7855-492B-BCAE-02FF3FCA8647}">
      <dsp:nvSpPr>
        <dsp:cNvPr id="0" name=""/>
        <dsp:cNvSpPr/>
      </dsp:nvSpPr>
      <dsp:spPr>
        <a:xfrm>
          <a:off x="3211628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30C04-022F-4AAE-A53D-CC544AFCFCF8}">
      <dsp:nvSpPr>
        <dsp:cNvPr id="0" name=""/>
        <dsp:cNvSpPr/>
      </dsp:nvSpPr>
      <dsp:spPr>
        <a:xfrm>
          <a:off x="3211628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6.25%</a:t>
          </a:r>
          <a:endParaRPr lang="en-US" sz="3600" kern="1200" dirty="0"/>
        </a:p>
      </dsp:txBody>
      <dsp:txXfrm>
        <a:off x="3211628" y="2841377"/>
        <a:ext cx="2497887" cy="2453824"/>
      </dsp:txXfrm>
    </dsp:sp>
    <dsp:sp modelId="{FFB44F09-2941-4BA2-8230-1A826D82E199}">
      <dsp:nvSpPr>
        <dsp:cNvPr id="0" name=""/>
        <dsp:cNvSpPr/>
      </dsp:nvSpPr>
      <dsp:spPr>
        <a:xfrm>
          <a:off x="3079702" y="18160"/>
          <a:ext cx="2638520" cy="527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Repo (2000)</a:t>
          </a:r>
          <a:endParaRPr lang="en-US" sz="2500" kern="1200" dirty="0"/>
        </a:p>
      </dsp:txBody>
      <dsp:txXfrm>
        <a:off x="3079702" y="18160"/>
        <a:ext cx="2638520" cy="527704"/>
      </dsp:txXfrm>
    </dsp:sp>
    <dsp:sp modelId="{331875E2-7705-460D-8CB8-C5A79B289F0A}">
      <dsp:nvSpPr>
        <dsp:cNvPr id="0" name=""/>
        <dsp:cNvSpPr/>
      </dsp:nvSpPr>
      <dsp:spPr>
        <a:xfrm>
          <a:off x="6155111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EAAD0-4EBC-4E3F-8365-1F51F8DB9DA1}">
      <dsp:nvSpPr>
        <dsp:cNvPr id="0" name=""/>
        <dsp:cNvSpPr/>
      </dsp:nvSpPr>
      <dsp:spPr>
        <a:xfrm>
          <a:off x="6287037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D69C0-375D-49D7-8A62-3A924EB76C65}">
      <dsp:nvSpPr>
        <dsp:cNvPr id="0" name=""/>
        <dsp:cNvSpPr/>
      </dsp:nvSpPr>
      <dsp:spPr>
        <a:xfrm>
          <a:off x="6287037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-0.50%</a:t>
          </a:r>
          <a:endParaRPr lang="en-US" sz="3600" kern="1200" dirty="0"/>
        </a:p>
      </dsp:txBody>
      <dsp:txXfrm>
        <a:off x="6287037" y="2841377"/>
        <a:ext cx="2497887" cy="2453824"/>
      </dsp:txXfrm>
    </dsp:sp>
    <dsp:sp modelId="{0415DE8F-6705-4448-8AD2-519046AE36C9}">
      <dsp:nvSpPr>
        <dsp:cNvPr id="0" name=""/>
        <dsp:cNvSpPr/>
      </dsp:nvSpPr>
      <dsp:spPr>
        <a:xfrm>
          <a:off x="6155111" y="18160"/>
          <a:ext cx="2638520" cy="527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Reverse Repo (2000)</a:t>
          </a:r>
          <a:endParaRPr lang="en-US" sz="2500" kern="1200" dirty="0"/>
        </a:p>
      </dsp:txBody>
      <dsp:txXfrm>
        <a:off x="6155111" y="18160"/>
        <a:ext cx="2638520" cy="5277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261" cy="576323"/>
      </dsp:txXfrm>
    </dsp:sp>
    <dsp:sp modelId="{142BEC61-9F12-42AA-A95F-20FCD6ED9849}">
      <dsp:nvSpPr>
        <dsp:cNvPr id="0" name=""/>
        <dsp:cNvSpPr/>
      </dsp:nvSpPr>
      <dsp:spPr>
        <a:xfrm>
          <a:off x="250604" y="576886"/>
          <a:ext cx="1984209" cy="579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Reserve: 10</a:t>
          </a:r>
          <a:endParaRPr lang="en-US" sz="2900" kern="1200" dirty="0"/>
        </a:p>
      </dsp:txBody>
      <dsp:txXfrm>
        <a:off x="267569" y="593851"/>
        <a:ext cx="1950279" cy="545301"/>
      </dsp:txXfrm>
    </dsp:sp>
    <dsp:sp modelId="{DA63256F-22C5-4F15-A2C0-F950DCD93839}">
      <dsp:nvSpPr>
        <dsp:cNvPr id="0" name=""/>
        <dsp:cNvSpPr/>
      </dsp:nvSpPr>
      <dsp:spPr>
        <a:xfrm>
          <a:off x="250604" y="1245230"/>
          <a:ext cx="1984209" cy="579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Loan: 90+..</a:t>
          </a:r>
          <a:endParaRPr lang="en-US" sz="2900" kern="1200" dirty="0"/>
        </a:p>
      </dsp:txBody>
      <dsp:txXfrm>
        <a:off x="267569" y="1262195"/>
        <a:ext cx="1950279" cy="545301"/>
      </dsp:txXfrm>
    </dsp:sp>
    <dsp:sp modelId="{B9CCE439-68EB-4B25-84D7-2C4B20FA5BB4}">
      <dsp:nvSpPr>
        <dsp:cNvPr id="0" name=""/>
        <dsp:cNvSpPr/>
      </dsp:nvSpPr>
      <dsp:spPr>
        <a:xfrm>
          <a:off x="2668859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859" y="0"/>
        <a:ext cx="2480261" cy="576323"/>
      </dsp:txXfrm>
    </dsp:sp>
    <dsp:sp modelId="{830035F1-8332-45E2-BED0-92E1A21BBDD6}">
      <dsp:nvSpPr>
        <dsp:cNvPr id="0" name=""/>
        <dsp:cNvSpPr/>
      </dsp:nvSpPr>
      <dsp:spPr>
        <a:xfrm>
          <a:off x="2916885" y="576886"/>
          <a:ext cx="1984209" cy="57923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Deposit: 100</a:t>
          </a:r>
          <a:endParaRPr lang="en-US" sz="2900" kern="1200" dirty="0"/>
        </a:p>
      </dsp:txBody>
      <dsp:txXfrm>
        <a:off x="2933850" y="593851"/>
        <a:ext cx="1950279" cy="545301"/>
      </dsp:txXfrm>
    </dsp:sp>
    <dsp:sp modelId="{B7354282-37E4-4B4B-99E0-BF37DEB6A936}">
      <dsp:nvSpPr>
        <dsp:cNvPr id="0" name=""/>
        <dsp:cNvSpPr/>
      </dsp:nvSpPr>
      <dsp:spPr>
        <a:xfrm>
          <a:off x="2916885" y="1245230"/>
          <a:ext cx="1984209" cy="57923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Repo:__</a:t>
          </a:r>
          <a:endParaRPr lang="en-US" sz="2900" kern="1200" dirty="0"/>
        </a:p>
      </dsp:txBody>
      <dsp:txXfrm>
        <a:off x="2933850" y="1262195"/>
        <a:ext cx="1950279" cy="5453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261" cy="576323"/>
      </dsp:txXfrm>
    </dsp:sp>
    <dsp:sp modelId="{7A247B54-8B69-4AB5-9A85-367AFF28C0D8}">
      <dsp:nvSpPr>
        <dsp:cNvPr id="0" name=""/>
        <dsp:cNvSpPr/>
      </dsp:nvSpPr>
      <dsp:spPr>
        <a:xfrm>
          <a:off x="250604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Repo Loans to Banks</a:t>
          </a:r>
          <a:endParaRPr lang="en-US" sz="3200" kern="1200" dirty="0"/>
        </a:p>
      </dsp:txBody>
      <dsp:txXfrm>
        <a:off x="287177" y="612896"/>
        <a:ext cx="1911063" cy="1175555"/>
      </dsp:txXfrm>
    </dsp:sp>
    <dsp:sp modelId="{B9CCE439-68EB-4B25-84D7-2C4B20FA5BB4}">
      <dsp:nvSpPr>
        <dsp:cNvPr id="0" name=""/>
        <dsp:cNvSpPr/>
      </dsp:nvSpPr>
      <dsp:spPr>
        <a:xfrm>
          <a:off x="2668859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859" y="0"/>
        <a:ext cx="2480261" cy="576323"/>
      </dsp:txXfrm>
    </dsp:sp>
    <dsp:sp modelId="{830035F1-8332-45E2-BED0-92E1A21BBDD6}">
      <dsp:nvSpPr>
        <dsp:cNvPr id="0" name=""/>
        <dsp:cNvSpPr/>
      </dsp:nvSpPr>
      <dsp:spPr>
        <a:xfrm>
          <a:off x="2916885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/>
        </a:p>
      </dsp:txBody>
      <dsp:txXfrm>
        <a:off x="2953458" y="612896"/>
        <a:ext cx="1911063" cy="1175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FAC8B-910B-43DF-905D-99C92A37B495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B181D-C977-456D-B157-702D7355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4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78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11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92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9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40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9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61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 overnight.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8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https://www.rbi.org.in/scripts/NotificationUser.aspx?Id=6394&amp;Mode=0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LAF open daily except Saturday.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06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0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7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6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3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29-Mar-17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diagramColors" Target="../diagrams/colors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11" Type="http://schemas.openxmlformats.org/officeDocument/2006/relationships/diagramLayout" Target="../diagrams/layout9.xml"/><Relationship Id="rId5" Type="http://schemas.openxmlformats.org/officeDocument/2006/relationships/diagramQuickStyle" Target="../diagrams/quickStyle8.xml"/><Relationship Id="rId15" Type="http://schemas.openxmlformats.org/officeDocument/2006/relationships/image" Target="../media/image40.png"/><Relationship Id="rId10" Type="http://schemas.openxmlformats.org/officeDocument/2006/relationships/diagramData" Target="../diagrams/data9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58.jpeg"/><Relationship Id="rId14" Type="http://schemas.microsoft.com/office/2007/relationships/diagramDrawing" Target="../diagrams/drawin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52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41" y="0"/>
            <a:ext cx="6806859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0" y="155850"/>
            <a:ext cx="6623752" cy="526256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3300" dirty="0">
                <a:solidFill>
                  <a:sysClr val="window" lastClr="FFFFFF"/>
                </a:solidFill>
              </a:rPr>
              <a:t>Monetary Policy: Tools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/>
          </p:nvPr>
        </p:nvGraphicFramePr>
        <p:xfrm>
          <a:off x="53579" y="837957"/>
          <a:ext cx="6624058" cy="577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53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narrower corridor will ensure a “finer alignment of the weighted average </a:t>
            </a:r>
            <a:r>
              <a:rPr lang="en-US" u="sng" dirty="0"/>
              <a:t>call rate </a:t>
            </a:r>
            <a:r>
              <a:rPr lang="en-US" dirty="0"/>
              <a:t>(WACR) with the repo rate.” [call rate = inter bank borrowing, mainly to meet CRR requirement.]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ensure </a:t>
            </a:r>
            <a:r>
              <a:rPr lang="en-US" dirty="0"/>
              <a:t>that durable liquidity in the </a:t>
            </a:r>
            <a:r>
              <a:rPr lang="en-US" dirty="0" smtClean="0"/>
              <a:t>system.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Aid in policy transmission.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policy corridor narrowed?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M.Policy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 Repo rate is our Policy rate…let’s focus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8930" y="2815862"/>
            <a:ext cx="2314214" cy="553998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6%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37143" y="2820932"/>
            <a:ext cx="2461919" cy="553998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Car Loan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12%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1948" y="3417907"/>
            <a:ext cx="2440693" cy="553998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18%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9070" y="3441362"/>
            <a:ext cx="2461919" cy="553998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Car Loan 36%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9942" y="988101"/>
            <a:ext cx="2272184" cy="21047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8849" y="728556"/>
            <a:ext cx="2392647" cy="23117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285064"/>
            <a:ext cx="9144000" cy="96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Combat inflation: 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▼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money supply /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▲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 rates to curb demand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642" y="927286"/>
            <a:ext cx="3376959" cy="22667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9758" y="2786633"/>
            <a:ext cx="1635853" cy="636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 lakh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>
            <a:off x="7097087" y="3448740"/>
            <a:ext cx="2046914" cy="1655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▼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reduce MRP 70k to attract customers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710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662380"/>
              </p:ext>
            </p:extLst>
          </p:nvPr>
        </p:nvGraphicFramePr>
        <p:xfrm>
          <a:off x="1736091" y="4280630"/>
          <a:ext cx="5151700" cy="192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Repo Rate and money supply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511" y="3104740"/>
            <a:ext cx="2104860" cy="2033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9040" y="3774477"/>
            <a:ext cx="1901858" cy="125522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7226620" y="5311093"/>
            <a:ext cx="1577130" cy="956345"/>
          </a:xfrm>
          <a:prstGeom prst="wedgeRectCallout">
            <a:avLst>
              <a:gd name="adj1" fmla="val -7535"/>
              <a:gd name="adj2" fmla="val -11557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Currency with public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686708" y="6250776"/>
            <a:ext cx="5250465" cy="593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M1: Currency with Public + Demand Deposits </a:t>
            </a:r>
            <a:endParaRPr lang="en-US" sz="2400" dirty="0"/>
          </a:p>
        </p:txBody>
      </p:sp>
      <p:graphicFrame>
        <p:nvGraphicFramePr>
          <p:cNvPr id="15" name="Content Placeholder 5"/>
          <p:cNvGraphicFramePr>
            <a:graphicFrameLocks/>
          </p:cNvGraphicFramePr>
          <p:nvPr>
            <p:extLst/>
          </p:nvPr>
        </p:nvGraphicFramePr>
        <p:xfrm>
          <a:off x="4094796" y="1399011"/>
          <a:ext cx="5151700" cy="192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353" y="-58400"/>
            <a:ext cx="2272184" cy="21047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70646" y="2064864"/>
            <a:ext cx="2533475" cy="9815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M0: reserve money</a:t>
            </a:r>
          </a:p>
          <a:p>
            <a:pPr algn="ctr"/>
            <a:r>
              <a:rPr lang="en-US" sz="2400" dirty="0" smtClean="0"/>
              <a:t>High powered money</a:t>
            </a:r>
            <a:endParaRPr lang="en-US" sz="2400" dirty="0"/>
          </a:p>
        </p:txBody>
      </p:sp>
      <p:sp>
        <p:nvSpPr>
          <p:cNvPr id="2" name="6-Point Star 1"/>
          <p:cNvSpPr/>
          <p:nvPr/>
        </p:nvSpPr>
        <p:spPr>
          <a:xfrm>
            <a:off x="-175673" y="4251433"/>
            <a:ext cx="2088859" cy="2149826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Money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Multiplier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rved Left Arrow 2"/>
          <p:cNvSpPr/>
          <p:nvPr/>
        </p:nvSpPr>
        <p:spPr>
          <a:xfrm rot="21295059">
            <a:off x="6337391" y="2992842"/>
            <a:ext cx="729843" cy="2705662"/>
          </a:xfrm>
          <a:prstGeom prst="curved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3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252448"/>
              </p:ext>
            </p:extLst>
          </p:nvPr>
        </p:nvGraphicFramePr>
        <p:xfrm>
          <a:off x="-914400" y="914400"/>
          <a:ext cx="11325138" cy="568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Policy: Quantitative, General, indirect Tools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283354" y="896372"/>
            <a:ext cx="2860646" cy="57237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41" y="0"/>
            <a:ext cx="6806859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-1" y="155850"/>
            <a:ext cx="9223131" cy="526256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3300" dirty="0">
                <a:solidFill>
                  <a:sysClr val="window" lastClr="FFFFFF"/>
                </a:solidFill>
              </a:rPr>
              <a:t>Monetary Policy</a:t>
            </a:r>
            <a:r>
              <a:rPr lang="en-US" sz="3300">
                <a:solidFill>
                  <a:sysClr val="window" lastClr="FFFFFF"/>
                </a:solidFill>
              </a:rPr>
              <a:t>: </a:t>
            </a:r>
            <a:r>
              <a:rPr lang="en-US" sz="3300" smtClean="0">
                <a:solidFill>
                  <a:sysClr val="window" lastClr="FFFFFF"/>
                </a:solidFill>
              </a:rPr>
              <a:t>Tools</a:t>
            </a:r>
            <a:endParaRPr lang="en-US" sz="3300" dirty="0">
              <a:solidFill>
                <a:sysClr val="window" lastClr="FFFFFF"/>
              </a:solidFill>
            </a:endParaRP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8348429"/>
              </p:ext>
            </p:extLst>
          </p:nvPr>
        </p:nvGraphicFramePr>
        <p:xfrm>
          <a:off x="53579" y="837957"/>
          <a:ext cx="6624058" cy="577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28824" y="3236470"/>
            <a:ext cx="6348813" cy="3529906"/>
            <a:chOff x="328824" y="3236470"/>
            <a:chExt cx="6348813" cy="3529906"/>
          </a:xfrm>
        </p:grpSpPr>
        <p:pic>
          <p:nvPicPr>
            <p:cNvPr id="6" name="Content Placeholder 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824" y="3236470"/>
              <a:ext cx="6348813" cy="3529906"/>
            </a:xfrm>
            <a:prstGeom prst="rect">
              <a:avLst/>
            </a:prstGeom>
          </p:spPr>
        </p:pic>
        <p:sp>
          <p:nvSpPr>
            <p:cNvPr id="2" name="Rectangular Callout 1"/>
            <p:cNvSpPr/>
            <p:nvPr/>
          </p:nvSpPr>
          <p:spPr>
            <a:xfrm>
              <a:off x="2718033" y="3917659"/>
              <a:ext cx="1778466" cy="671119"/>
            </a:xfrm>
            <a:prstGeom prst="wedgeRectCallout">
              <a:avLst>
                <a:gd name="adj1" fmla="val -60057"/>
                <a:gd name="adj2" fmla="val -9722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i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अब तुम्हारे हवाले वतन साथियो!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47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88DC5B-7106-4C6E-91A9-17F5C999B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788DC5B-7106-4C6E-91A9-17F5C999B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10B559-FB08-4893-B1DA-5F8BF00CF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7010B559-FB08-4893-B1DA-5F8BF00CF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99BE69-639C-4ECE-B3BF-B56477592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0699BE69-639C-4ECE-B3BF-B564775928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9B7839-990A-43CC-A7E1-6883DC84DF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39B7839-990A-43CC-A7E1-6883DC84DF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0" y="4035858"/>
            <a:ext cx="3605605" cy="2032754"/>
          </a:xfrm>
          <a:prstGeom prst="round2Same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ranklin Gothic Medium Cond" panose="020B0606030402020204" pitchFamily="34" charset="0"/>
              </a:rPr>
              <a:t>Bank rate not the main tool of </a:t>
            </a:r>
            <a:r>
              <a:rPr lang="en-US" sz="2400" dirty="0" err="1" smtClean="0">
                <a:latin typeface="Franklin Gothic Medium Cond" panose="020B0606030402020204" pitchFamily="34" charset="0"/>
              </a:rPr>
              <a:t>m.policy</a:t>
            </a:r>
            <a:r>
              <a:rPr lang="en-US" sz="2400" dirty="0" smtClean="0">
                <a:latin typeface="Franklin Gothic Medium Cond" panose="020B0606030402020204" pitchFamily="34" charset="0"/>
              </a:rPr>
              <a:t> but,</a:t>
            </a:r>
          </a:p>
          <a:p>
            <a:pPr algn="ctr"/>
            <a:r>
              <a:rPr lang="en-US" sz="2400" dirty="0" smtClean="0">
                <a:latin typeface="Franklin Gothic Medium Cond" panose="020B0606030402020204" pitchFamily="34" charset="0"/>
              </a:rPr>
              <a:t>If </a:t>
            </a:r>
            <a:r>
              <a:rPr lang="en-US" sz="2400" dirty="0">
                <a:latin typeface="Franklin Gothic Medium Cond" panose="020B0606030402020204" pitchFamily="34" charset="0"/>
              </a:rPr>
              <a:t>CRR/SLR not maintained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penalty-: bank rate+3 or 5%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Depending on repeat offense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Bank Rate: Meaning</a:t>
            </a:r>
            <a:r>
              <a:rPr lang="en-US" dirty="0" smtClean="0"/>
              <a:t>? [as such defined in RBI act but..]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9959" y="3994673"/>
            <a:ext cx="1264158" cy="1211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3008" y="987596"/>
            <a:ext cx="2804429" cy="553998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Long term Loan</a:t>
            </a:r>
          </a:p>
        </p:txBody>
      </p:sp>
      <p:sp>
        <p:nvSpPr>
          <p:cNvPr id="11" name="TextBox 10"/>
          <p:cNvSpPr txBox="1"/>
          <p:nvPr/>
        </p:nvSpPr>
        <p:spPr>
          <a:xfrm rot="687761">
            <a:off x="2504106" y="2803749"/>
            <a:ext cx="2804429" cy="1938992"/>
          </a:xfrm>
          <a:prstGeom prst="leftArrowCallou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Interest rate: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6.75%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BANK RATE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4266" y="5115562"/>
            <a:ext cx="3585028" cy="553998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Collateral: Nothing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944" y="3994672"/>
            <a:ext cx="1138337" cy="11383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795" y="3976510"/>
            <a:ext cx="1156499" cy="11564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828" y="3960212"/>
            <a:ext cx="1228198" cy="11340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258" y="3960212"/>
            <a:ext cx="1228198" cy="11340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212" y="3960212"/>
            <a:ext cx="1228198" cy="11340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737" y="1768533"/>
            <a:ext cx="2272184" cy="2104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7322" y="1091012"/>
            <a:ext cx="3103526" cy="29985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89526" y="6508206"/>
            <a:ext cx="6869883" cy="285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REF: http://profit.ndtv.com/news/corporates/article-repo-rate-and-other-terms-explained-302105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6125" y="1304296"/>
            <a:ext cx="2130930" cy="21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9053" y="3433299"/>
            <a:ext cx="2086062" cy="2086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737" y="1768533"/>
            <a:ext cx="2272184" cy="21047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Liquidity adjustment facility (LAF): Repo </a:t>
            </a:r>
            <a:r>
              <a:rPr lang="en-US" dirty="0"/>
              <a:t>Rate</a:t>
            </a:r>
            <a:r>
              <a:rPr lang="en-US" dirty="0" smtClean="0"/>
              <a:t>: WEF 2000,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3018" y="2554444"/>
            <a:ext cx="2804429" cy="553998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100 crore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2814" y="3315010"/>
            <a:ext cx="3914712" cy="1938992"/>
          </a:xfrm>
          <a:prstGeom prst="homePlate">
            <a:avLst>
              <a:gd name="adj" fmla="val 18849"/>
            </a:avLst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client </a:t>
            </a:r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to Repurchase</a:t>
            </a:r>
          </a:p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@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106.25 </a:t>
            </a:r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Cr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.</a:t>
            </a:r>
          </a:p>
          <a:p>
            <a:pPr marL="0" lvl="1" algn="ctr"/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Overnight (1 day), </a:t>
            </a:r>
          </a:p>
          <a:p>
            <a:pPr marL="0" lvl="1" algn="ctr"/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7 days, 14 days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4359" y="5519361"/>
            <a:ext cx="2592333" cy="461665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4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All </a:t>
            </a:r>
            <a:r>
              <a:rPr lang="en-US" sz="24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clients eligible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5270" y="1369945"/>
            <a:ext cx="2973881" cy="553998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6.25%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5424" y="5657671"/>
            <a:ext cx="5055188" cy="1200329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4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</a:t>
            </a:r>
            <a:r>
              <a:rPr lang="en-US" sz="24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rate: </a:t>
            </a:r>
            <a:r>
              <a:rPr lang="en-US" sz="24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rate @which clients </a:t>
            </a:r>
            <a:r>
              <a:rPr lang="en-US" sz="24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borrow short term </a:t>
            </a:r>
            <a:r>
              <a:rPr lang="en-US" sz="24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funds from RBI, using G-sec as collateral. </a:t>
            </a:r>
            <a:endParaRPr lang="en-US" sz="24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364" y="2545892"/>
            <a:ext cx="1397295" cy="20177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78092"/>
            <a:ext cx="1645016" cy="1645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968" y="2183031"/>
            <a:ext cx="1444127" cy="1456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526" y="2545892"/>
            <a:ext cx="1572120" cy="172387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157" y="4079861"/>
            <a:ext cx="2392040" cy="830997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4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Collateral: G-Sec</a:t>
            </a:r>
          </a:p>
          <a:p>
            <a:pPr marL="0" lvl="1" algn="ctr"/>
            <a:r>
              <a:rPr lang="en-US" sz="24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But not from </a:t>
            </a:r>
            <a:r>
              <a:rPr lang="en-US" sz="24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SLR</a:t>
            </a:r>
            <a:endParaRPr lang="en-US" sz="24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3385" y="800274"/>
            <a:ext cx="1329812" cy="1637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46" y="769823"/>
            <a:ext cx="1840254" cy="17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9" grpId="0" animBg="1"/>
      <p:bldP spid="13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527" y="2662272"/>
            <a:ext cx="2177399" cy="26804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Marginal Standing Facility: Meaning</a:t>
            </a:r>
            <a:r>
              <a:rPr lang="en-US" dirty="0" smtClean="0"/>
              <a:t>? [WEF 2011, May]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3018" y="2554444"/>
            <a:ext cx="2804429" cy="553998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100 crore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14644" y="3285821"/>
            <a:ext cx="3914712" cy="1938992"/>
          </a:xfrm>
          <a:prstGeom prst="homePlat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SCB </a:t>
            </a:r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to Repurchase</a:t>
            </a:r>
          </a:p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@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106.75 </a:t>
            </a:r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Cr.</a:t>
            </a:r>
          </a:p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After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 day..</a:t>
            </a:r>
          </a:p>
          <a:p>
            <a:pPr marL="0" lvl="1" algn="ctr"/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Friday 3 days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650" y="1220447"/>
            <a:ext cx="2634368" cy="553998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MSF: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6.75%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308" y="5658708"/>
            <a:ext cx="5071850" cy="1077218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2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MSF</a:t>
            </a:r>
            <a:r>
              <a:rPr lang="en-US" sz="32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= Repo </a:t>
            </a:r>
            <a:r>
              <a:rPr lang="en-US" sz="3200" strike="sngStrike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+1%</a:t>
            </a:r>
            <a:r>
              <a:rPr lang="en-US" sz="32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 +0.5% </a:t>
            </a:r>
            <a:endParaRPr lang="en-US" sz="3200" dirty="0" smtClean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  <a:p>
            <a:pPr marL="0" lvl="1" algn="ctr"/>
            <a:r>
              <a:rPr lang="en-US" sz="32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(</a:t>
            </a:r>
            <a:r>
              <a:rPr lang="en-US" sz="32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WEF Apr.2016)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737" y="1768533"/>
            <a:ext cx="2272184" cy="21047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015" y="824688"/>
            <a:ext cx="2088040" cy="20174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986" y="3433299"/>
            <a:ext cx="2086062" cy="2086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968" y="2183031"/>
            <a:ext cx="1444127" cy="14566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526" y="2545892"/>
            <a:ext cx="1572120" cy="17238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364" y="2545892"/>
            <a:ext cx="1397295" cy="20177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78092"/>
            <a:ext cx="1645016" cy="16450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82207" y="5567219"/>
            <a:ext cx="2946571" cy="5539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Only SCB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eligible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351" y="4295445"/>
            <a:ext cx="2209122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Collateral: </a:t>
            </a:r>
            <a:endParaRPr lang="en-US" sz="2800" dirty="0" smtClean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  <a:p>
            <a:pPr marL="0" lvl="1" algn="ctr"/>
            <a:r>
              <a:rPr lang="en-US" sz="28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G-Sec</a:t>
            </a:r>
            <a:endParaRPr lang="en-US" sz="28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  <a:p>
            <a:pPr marL="0" lvl="1" algn="ctr"/>
            <a:r>
              <a:rPr lang="en-US" sz="28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Even from SLR</a:t>
            </a:r>
          </a:p>
        </p:txBody>
      </p:sp>
    </p:spTree>
    <p:extLst>
      <p:ext uri="{BB962C8B-B14F-4D97-AF65-F5344CB8AC3E}">
        <p14:creationId xmlns:p14="http://schemas.microsoft.com/office/powerpoint/2010/main" val="7746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142965"/>
              </p:ext>
            </p:extLst>
          </p:nvPr>
        </p:nvGraphicFramePr>
        <p:xfrm>
          <a:off x="-771788" y="914400"/>
          <a:ext cx="10318459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What’re the differences between Repo vs MSF?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6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48E446-ADB2-4203-9E5E-4A624F252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048E446-ADB2-4203-9E5E-4A624F2522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9DA079-439D-464C-A4D4-EB93FC721B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6F9DA079-439D-464C-A4D4-EB93FC721B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C4F408-548F-4306-A1D9-007AAD5CC4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7FC4F408-548F-4306-A1D9-007AAD5CC4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976498-298A-4F07-BEB6-56F89D89B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DA976498-298A-4F07-BEB6-56F89D89B2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0298EF-A256-4EEB-A0C1-BB32610788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C10298EF-A256-4EEB-A0C1-BB32610788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4253EA-5B5B-45DF-8127-8A1C47F37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F04253EA-5B5B-45DF-8127-8A1C47F373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981612-4886-41C2-9ED0-9287180D1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EE981612-4886-41C2-9ED0-9287180D1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5742D2-F411-4480-80A0-310FDA3C6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C45742D2-F411-4480-80A0-310FDA3C63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673E4E-FAA9-4F82-AF3A-4B3E359F8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96673E4E-FAA9-4F82-AF3A-4B3E359F8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73B2E2-6555-4A1F-86D5-C237C5AA1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1D73B2E2-6555-4A1F-86D5-C237C5AA16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5E0273-4A4B-444F-8F30-F89F3EBC1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1D5E0273-4A4B-444F-8F30-F89F3EBC10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5F1666-6D94-409C-B0F8-5462EB1958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F15F1666-6D94-409C-B0F8-5462EB1958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34C608-2E0B-4558-AB4C-09374CEF1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4E34C608-2E0B-4558-AB4C-09374CEF1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2C7C5D-9C29-434D-9656-41F5F6C04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E82C7C5D-9C29-434D-9656-41F5F6C04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98D6D0-E8FD-40B3-94E0-A011BF088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graphicEl>
                                              <a:dgm id="{7D98D6D0-E8FD-40B3-94E0-A011BF088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057707"/>
              </p:ext>
            </p:extLst>
          </p:nvPr>
        </p:nvGraphicFramePr>
        <p:xfrm>
          <a:off x="153989" y="914400"/>
          <a:ext cx="8849334" cy="544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demand and time liability (NDTL)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4395831" y="4488111"/>
            <a:ext cx="4607492" cy="981512"/>
          </a:xfrm>
          <a:prstGeom prst="rightArrow">
            <a:avLst>
              <a:gd name="adj1" fmla="val 72222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pledge this, to borrow via 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LAF-Repo window @6.25%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4924338" y="914400"/>
            <a:ext cx="4160939" cy="3280095"/>
          </a:xfrm>
          <a:prstGeom prst="wedgeRectCallout">
            <a:avLst>
              <a:gd name="adj1" fmla="val -63333"/>
              <a:gd name="adj2" fmla="val 20230"/>
            </a:avLst>
          </a:prstGeom>
          <a:solidFill>
            <a:schemeClr val="accent5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pledge these, to borrow via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MSF..Yet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won’t be fined for SLR-default under Banking regulation Act.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max. 1% of NDTL= 1 cr. &amp; interest rate 0.50%higher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25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14E4B30-06C8-442B-8636-40A7481FEE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14E4B30-06C8-442B-8636-40A7481FEE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B8B5BEF-57B7-4A62-B549-6DB19CC18F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3B8B5BEF-57B7-4A62-B549-6DB19CC18F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DF64E44-2A44-4A50-839E-9073A85FC9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DF64E44-2A44-4A50-839E-9073A85FC9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39CEAFC-F79D-46C1-9326-3F6A1FADFB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839CEAFC-F79D-46C1-9326-3F6A1FADFB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80EF58D-3141-40CF-9121-7BCDD3390D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480EF58D-3141-40CF-9121-7BCDD3390D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366B4C4-36E7-4787-BE74-DCD142628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D366B4C4-36E7-4787-BE74-DCD142628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99556BD-4B73-4B8F-9E65-262B69D0D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graphicEl>
                                              <a:dgm id="{E99556BD-4B73-4B8F-9E65-262B69D0DB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5AB6197-FFDF-41C6-9BE6-3A627D61F9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graphicEl>
                                              <a:dgm id="{D5AB6197-FFDF-41C6-9BE6-3A627D61F9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CC441C-9F2F-484B-A03C-01FF0F0AF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graphicEl>
                                              <a:dgm id="{33CC441C-9F2F-484B-A03C-01FF0F0AFA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CF760D4-3E55-4705-A9E1-43289F4E9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2CF760D4-3E55-4705-A9E1-43289F4E96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ACD2F80-AEF8-4140-880F-F1EDFE347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graphicEl>
                                              <a:dgm id="{0ACD2F80-AEF8-4140-880F-F1EDFE347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6AE12BA-E6CB-4D4B-9A36-3FD549147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graphicEl>
                                              <a:dgm id="{66AE12BA-E6CB-4D4B-9A36-3FD549147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E96E16-96E0-4FDA-9E45-E178C127E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graphicEl>
                                              <a:dgm id="{B3E96E16-96E0-4FDA-9E45-E178C127EC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DCDA69-9660-40DE-9613-23D87A40FB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graphicEl>
                                              <a:dgm id="{4BDCDA69-9660-40DE-9613-23D87A40FB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2D9BA2-4384-40F2-9379-268834745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graphicEl>
                                              <a:dgm id="{C82D9BA2-4384-40F2-9379-268834745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EB99BBC-70B0-4B49-823A-102F084A9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graphicEl>
                                              <a:dgm id="{0EB99BBC-70B0-4B49-823A-102F084A95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D2D45FD-A6C6-45CC-830A-76F2E3D5D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graphicEl>
                                              <a:dgm id="{0D2D45FD-A6C6-45CC-830A-76F2E3D5D0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C4940A4-4D19-4055-93A8-D55697C85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graphicEl>
                                              <a:dgm id="{BC4940A4-4D19-4055-93A8-D55697C85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  <p:bldP spid="2" grpId="0" animBg="1"/>
      <p:bldP spid="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LAF Reverse Repo Rate: Meaning?</a:t>
            </a:r>
            <a:endParaRPr lang="en-US" dirty="0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3018" y="2554444"/>
            <a:ext cx="2804429" cy="553998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100 crore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3307" y="4200138"/>
            <a:ext cx="3847587" cy="147732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341"/>
            </a:avLst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RBI to Repurchase</a:t>
            </a:r>
          </a:p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@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105.75 </a:t>
            </a:r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Cr.</a:t>
            </a:r>
          </a:p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After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1|7|14 </a:t>
            </a:r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days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292" y="886298"/>
            <a:ext cx="4007147" cy="553998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Reverse Repo Rate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5.75%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17739" y="5940448"/>
            <a:ext cx="7596279" cy="787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“it is interest rate paid </a:t>
            </a:r>
            <a:r>
              <a:rPr lang="en-US" sz="2400" dirty="0">
                <a:solidFill>
                  <a:srgbClr val="FFC000"/>
                </a:solidFill>
              </a:rPr>
              <a:t>by</a:t>
            </a:r>
            <a:r>
              <a:rPr lang="en-US" sz="2400" dirty="0"/>
              <a:t> RBI to its </a:t>
            </a:r>
            <a:r>
              <a:rPr lang="en-US" sz="2400" dirty="0">
                <a:solidFill>
                  <a:srgbClr val="FFC000"/>
                </a:solidFill>
              </a:rPr>
              <a:t>clients</a:t>
            </a:r>
            <a:r>
              <a:rPr lang="en-US" sz="2400" dirty="0"/>
              <a:t> for short term loans</a:t>
            </a:r>
            <a:r>
              <a:rPr lang="en-US" sz="2400" dirty="0" smtClean="0"/>
              <a:t>.” all clients eligible. RR = R% </a:t>
            </a:r>
            <a:r>
              <a:rPr lang="en-US" sz="2400" strike="sngStrike" dirty="0" smtClean="0"/>
              <a:t>-1% </a:t>
            </a:r>
            <a:r>
              <a:rPr lang="en-US" sz="2400" strike="sngStrike" dirty="0" err="1" smtClean="0"/>
              <a:t>nahi</a:t>
            </a:r>
            <a:r>
              <a:rPr lang="en-US" sz="2400" strike="sngStrike" dirty="0" smtClean="0"/>
              <a:t> </a:t>
            </a:r>
            <a:r>
              <a:rPr lang="en-US" sz="2400" dirty="0" smtClean="0"/>
              <a:t>0.5%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270" y="1665660"/>
            <a:ext cx="2272184" cy="2104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8" y="1426759"/>
            <a:ext cx="1878832" cy="18152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2" y="3854386"/>
            <a:ext cx="2086062" cy="20860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4" y="2604118"/>
            <a:ext cx="1444127" cy="1456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832" y="2966979"/>
            <a:ext cx="1572120" cy="17238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940" y="4014756"/>
            <a:ext cx="1397295" cy="20177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878" y="2626879"/>
            <a:ext cx="1645016" cy="16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8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11"/>
          <a:stretch/>
        </p:blipFill>
        <p:spPr>
          <a:xfrm>
            <a:off x="6936130" y="1031846"/>
            <a:ext cx="2339147" cy="2357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11"/>
          <a:stretch/>
        </p:blipFill>
        <p:spPr>
          <a:xfrm>
            <a:off x="4555222" y="1031846"/>
            <a:ext cx="2339147" cy="23573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</a:t>
            </a:r>
            <a:r>
              <a:rPr lang="en-US" dirty="0" err="1" smtClean="0"/>
              <a:t>kuber</a:t>
            </a:r>
            <a:r>
              <a:rPr lang="en-US" dirty="0" smtClean="0"/>
              <a:t> (online) “Window” and instruments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11"/>
          <a:stretch/>
        </p:blipFill>
        <p:spPr>
          <a:xfrm>
            <a:off x="-385894" y="1031847"/>
            <a:ext cx="2339147" cy="2357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11"/>
          <a:stretch/>
        </p:blipFill>
        <p:spPr>
          <a:xfrm>
            <a:off x="2174314" y="1031846"/>
            <a:ext cx="2339147" cy="2357305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590841"/>
              </p:ext>
            </p:extLst>
          </p:nvPr>
        </p:nvGraphicFramePr>
        <p:xfrm>
          <a:off x="114314" y="2499928"/>
          <a:ext cx="8797925" cy="4499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65037427"/>
              </p:ext>
            </p:extLst>
          </p:nvPr>
        </p:nvGraphicFramePr>
        <p:xfrm>
          <a:off x="4555222" y="5268286"/>
          <a:ext cx="4739780" cy="1589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1777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C8C0A9-001F-401F-A5E1-337B0F7E9D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8C8C0A9-001F-401F-A5E1-337B0F7E9D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FB1944-521D-43E7-A43F-C18F91980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7FB1944-521D-43E7-A43F-C18F91980F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9F2C92-7E25-432F-B421-7A67A6B28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19F2C92-7E25-432F-B421-7A67A6B289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289E39-BD7D-4883-8021-E3AE6CFB15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C5289E39-BD7D-4883-8021-E3AE6CFB15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BF7188-69D7-47C9-B371-A50E79156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58BF7188-69D7-47C9-B371-A50E79156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492182-347E-423D-9193-B0A81703F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7C492182-347E-423D-9193-B0A81703F9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145C97-94AA-49B3-BD48-AF7606B46E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1145C97-94AA-49B3-BD48-AF7606B46E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387E9E-662F-4D4F-AEC8-8396ADA98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B2387E9E-662F-4D4F-AEC8-8396ADA98B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88548E-A8CB-454A-8AD1-F3EEDED96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D688548E-A8CB-454A-8AD1-F3EEDED96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9829E8-AEDC-41BA-90FA-796729946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F9829E8-AEDC-41BA-90FA-7967299466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7B3F02-0211-4D18-8916-A116CFE83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E07B3F02-0211-4D18-8916-A116CFE837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2A9653-2AE2-42D3-871F-F2069E8FC1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3C2A9653-2AE2-42D3-871F-F2069E8FC1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F41A9D-007F-4037-9FE9-F7615BBC08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9AF41A9D-007F-4037-9FE9-F7615BBC08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BD3921-D9D7-4AD2-89C9-60393A4D26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9FBD3921-D9D7-4AD2-89C9-60393A4D26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29F3F5-6ACC-468C-93A0-B70E93CA31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6B29F3F5-6ACC-468C-93A0-B70E93CA31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D11A47-15B1-449C-ABFD-F9E115380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C4D11A47-15B1-449C-ABFD-F9E115380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5E4121-EFA2-4B34-9AD7-FF827D3C7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165E4121-EFA2-4B34-9AD7-FF827D3C7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4E3935-F976-462B-9FAB-307CD08C9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934E3935-F976-462B-9FAB-307CD08C97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0D73B3-FD0A-4508-8E4C-3B0DC8D11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900D73B3-FD0A-4508-8E4C-3B0DC8D11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1813EC-86C9-4198-9510-ED18B4D7E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graphicEl>
                                              <a:dgm id="{091813EC-86C9-4198-9510-ED18B4D7E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846EFB-6FF3-471D-A47F-C350C799B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graphicEl>
                                              <a:dgm id="{E0846EFB-6FF3-471D-A47F-C350C799BC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836293-ED1A-4513-8DDF-A2B7585588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graphicEl>
                                              <a:dgm id="{4E836293-ED1A-4513-8DDF-A2B7585588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7DDACD-8FB1-4FE0-A381-7A9FF805E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D17DDACD-8FB1-4FE0-A381-7A9FF805E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FF18CB-41AC-4871-86FD-C2304470F4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graphicEl>
                                              <a:dgm id="{FDFF18CB-41AC-4871-86FD-C2304470F4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EF43E7-AAD6-4909-A335-F722F0BCB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graphicEl>
                                              <a:dgm id="{60EF43E7-AAD6-4909-A335-F722F0BCBA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9FBC8D-F189-4410-BC21-2C81993C7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>
                                            <p:graphicEl>
                                              <a:dgm id="{D39FBC8D-F189-4410-BC21-2C81993C71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920FC2-3AB6-41F1-BBE9-3A8D9C487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>
                                            <p:graphicEl>
                                              <a:dgm id="{F8920FC2-3AB6-41F1-BBE9-3A8D9C487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DB4D15-AF04-4948-B815-21BEA03B5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">
                                            <p:graphicEl>
                                              <a:dgm id="{33DB4D15-AF04-4948-B815-21BEA03B5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Policy corridor = 0.5%; earlier it was 1% (or 100 basis points)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916119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-Right Arrow 2"/>
          <p:cNvSpPr/>
          <p:nvPr/>
        </p:nvSpPr>
        <p:spPr>
          <a:xfrm>
            <a:off x="4035104" y="1308682"/>
            <a:ext cx="4496499" cy="612395"/>
          </a:xfrm>
          <a:prstGeom prst="leftRightArrow">
            <a:avLst>
              <a:gd name="adj1" fmla="val 70112"/>
              <a:gd name="adj2" fmla="val 304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Liquidity Adjustment Facility (LAF) window </a:t>
            </a:r>
            <a:endParaRPr lang="en-US" sz="2000" dirty="0"/>
          </a:p>
        </p:txBody>
      </p:sp>
      <p:sp>
        <p:nvSpPr>
          <p:cNvPr id="6" name="Rectangular Callout 5"/>
          <p:cNvSpPr/>
          <p:nvPr/>
        </p:nvSpPr>
        <p:spPr>
          <a:xfrm>
            <a:off x="0" y="4530419"/>
            <a:ext cx="1786855" cy="1602297"/>
          </a:xfrm>
          <a:prstGeom prst="wedgeRectCallout">
            <a:avLst>
              <a:gd name="adj1" fmla="val 15265"/>
              <a:gd name="adj2" fmla="val -6943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 rate is independent…but =rate MSF(usually)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315363" y="4697835"/>
            <a:ext cx="5268286" cy="2030136"/>
          </a:xfrm>
          <a:prstGeom prst="wedgeRectCallout">
            <a:avLst>
              <a:gd name="adj1" fmla="val -13902"/>
              <a:gd name="adj2" fmla="val -6519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Policy Rate = Repo Rate.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1%= 100 basis points</a:t>
            </a:r>
          </a:p>
          <a:p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6.5%- 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decreased by 25 basis 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points</a:t>
            </a:r>
          </a:p>
          <a:p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6.25= latest repo rate.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84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432</TotalTime>
  <Words>855</Words>
  <Application>Microsoft Office PowerPoint</Application>
  <PresentationFormat>On-screen Show (4:3)</PresentationFormat>
  <Paragraphs>200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Kozuka Gothic Pro B</vt:lpstr>
      <vt:lpstr>MV Boli</vt:lpstr>
      <vt:lpstr>Segoe UI Black</vt:lpstr>
      <vt:lpstr>Segoe UI Semibold</vt:lpstr>
      <vt:lpstr>Wingdings</vt:lpstr>
      <vt:lpstr>BRIJ43_PURPLE</vt:lpstr>
      <vt:lpstr>PowerPoint Presentation</vt:lpstr>
      <vt:lpstr>Bank Rate: Meaning? [as such defined in RBI act but..]</vt:lpstr>
      <vt:lpstr>Liquidity adjustment facility (LAF): Repo Rate: WEF 2000,</vt:lpstr>
      <vt:lpstr>Marginal Standing Facility: Meaning? [WEF 2011, May]</vt:lpstr>
      <vt:lpstr>What’re the differences between Repo vs MSF?</vt:lpstr>
      <vt:lpstr>Net demand and time liability (NDTL)</vt:lpstr>
      <vt:lpstr>LAF Reverse Repo Rate: Meaning?</vt:lpstr>
      <vt:lpstr>E-kuber (online) “Window” and instruments</vt:lpstr>
      <vt:lpstr>Policy corridor = 0.5%; earlier it was 1% (or 100 basis points)</vt:lpstr>
      <vt:lpstr>Why policy corridor narrowed?</vt:lpstr>
      <vt:lpstr>Since Repo rate is our Policy rate…let’s focus</vt:lpstr>
      <vt:lpstr>Repo Rate and money supply</vt:lpstr>
      <vt:lpstr>Monetary Policy: Quantitative, General, indirect Tools</vt:lpstr>
      <vt:lpstr>PowerPoint Presentation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304</cp:revision>
  <dcterms:created xsi:type="dcterms:W3CDTF">2017-02-17T14:02:42Z</dcterms:created>
  <dcterms:modified xsi:type="dcterms:W3CDTF">2017-03-29T07:22:20Z</dcterms:modified>
</cp:coreProperties>
</file>